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27"/>
  </p:handoutMasterIdLst>
  <p:sldIdLst>
    <p:sldId id="256" r:id="rId2"/>
    <p:sldId id="258" r:id="rId3"/>
    <p:sldId id="259" r:id="rId4"/>
    <p:sldId id="261" r:id="rId5"/>
    <p:sldId id="262" r:id="rId6"/>
    <p:sldId id="263" r:id="rId7"/>
    <p:sldId id="260" r:id="rId8"/>
    <p:sldId id="265" r:id="rId9"/>
    <p:sldId id="266" r:id="rId10"/>
    <p:sldId id="268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3" r:id="rId22"/>
    <p:sldId id="282" r:id="rId23"/>
    <p:sldId id="281" r:id="rId24"/>
    <p:sldId id="269" r:id="rId25"/>
    <p:sldId id="284" r:id="rId2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825199-DE8B-46C9-84EF-2E10231A74B3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32A74-D0D2-44AC-B292-CD9AD80DC4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15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7FE1E9E-F15C-4C9A-A520-DE38750AB670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6A3B63-27D9-42E3-9045-BBF3E76173FE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1E9E-F15C-4C9A-A520-DE38750AB670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A3B63-27D9-42E3-9045-BBF3E76173FE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1E9E-F15C-4C9A-A520-DE38750AB670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A3B63-27D9-42E3-9045-BBF3E76173FE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1E9E-F15C-4C9A-A520-DE38750AB670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A3B63-27D9-42E3-9045-BBF3E76173F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1E9E-F15C-4C9A-A520-DE38750AB670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A3B63-27D9-42E3-9045-BBF3E76173F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1E9E-F15C-4C9A-A520-DE38750AB670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A3B63-27D9-42E3-9045-BBF3E76173F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1E9E-F15C-4C9A-A520-DE38750AB670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A3B63-27D9-42E3-9045-BBF3E76173FE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1E9E-F15C-4C9A-A520-DE38750AB670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A3B63-27D9-42E3-9045-BBF3E76173FE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1E9E-F15C-4C9A-A520-DE38750AB670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A3B63-27D9-42E3-9045-BBF3E76173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1E9E-F15C-4C9A-A520-DE38750AB670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A3B63-27D9-42E3-9045-BBF3E76173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1E9E-F15C-4C9A-A520-DE38750AB670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A3B63-27D9-42E3-9045-BBF3E76173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7FE1E9E-F15C-4C9A-A520-DE38750AB670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96A3B63-27D9-42E3-9045-BBF3E76173F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pyrkina.blogspot.ru/2015/03/blog-post_27.html" TargetMode="External"/><Relationship Id="rId3" Type="http://schemas.openxmlformats.org/officeDocument/2006/relationships/hyperlink" Target="http://deti.jofo.ru/340408.html" TargetMode="External"/><Relationship Id="rId7" Type="http://schemas.openxmlformats.org/officeDocument/2006/relationships/hyperlink" Target="http://umm4.com/stories_tales_poems/stixi-a-barto-verevochka.htm" TargetMode="External"/><Relationship Id="rId12" Type="http://schemas.openxmlformats.org/officeDocument/2006/relationships/hyperlink" Target="http://i-teacher.ru/otkrytyj-urok-po-literaturnomu-chteniyu-v-3-klasse-proizvedeniya-agnii-lvovny-barto/" TargetMode="External"/><Relationship Id="rId2" Type="http://schemas.openxmlformats.org/officeDocument/2006/relationships/hyperlink" Target="http://arhives.ru/publishing/4-other/1343-%D0%B1%D0%B0%D1%80%D1%82%D0%BE-%D0%B0%D0%B3%D0%BD%D0%B8%D1%8F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aleidoskopkor.blogspot.ru/2014/02/blog-post_14.html" TargetMode="External"/><Relationship Id="rId11" Type="http://schemas.openxmlformats.org/officeDocument/2006/relationships/hyperlink" Target="http://www.dbibliotekatur.siteedit.ru/page136" TargetMode="External"/><Relationship Id="rId5" Type="http://schemas.openxmlformats.org/officeDocument/2006/relationships/hyperlink" Target="http://www.livelib.ru/book/1000284499" TargetMode="External"/><Relationship Id="rId10" Type="http://schemas.openxmlformats.org/officeDocument/2006/relationships/hyperlink" Target="http://festival.1september.ru/articles/518270/" TargetMode="External"/><Relationship Id="rId4" Type="http://schemas.openxmlformats.org/officeDocument/2006/relationships/hyperlink" Target="http://bigslide.ru/literatura/23984-dobroe-prizvanie-let-so-dnya-rozhdeniya-barto-agni.html" TargetMode="External"/><Relationship Id="rId9" Type="http://schemas.openxmlformats.org/officeDocument/2006/relationships/hyperlink" Target="http://rupoem.ru/barto/all.aspx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7240" y="476672"/>
            <a:ext cx="7543800" cy="3960440"/>
          </a:xfrm>
        </p:spPr>
        <p:txBody>
          <a:bodyPr/>
          <a:lstStyle/>
          <a:p>
            <a:r>
              <a:rPr lang="ru-RU" sz="2000" dirty="0" smtClean="0"/>
              <a:t>Муниципальное общеобразовательное учреждение</a:t>
            </a:r>
            <a:br>
              <a:rPr lang="ru-RU" sz="2000" dirty="0" smtClean="0"/>
            </a:br>
            <a:r>
              <a:rPr lang="ru-RU" sz="2000" dirty="0" smtClean="0"/>
              <a:t>средняя общеобразовательная школа №27</a:t>
            </a:r>
            <a:br>
              <a:rPr lang="ru-RU" sz="2000" dirty="0" smtClean="0"/>
            </a:br>
            <a:r>
              <a:rPr lang="ru-RU" sz="2000" dirty="0" smtClean="0"/>
              <a:t>Городской округ Подольск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4800" dirty="0" smtClean="0"/>
              <a:t>В </a:t>
            </a:r>
            <a:r>
              <a:rPr lang="ru-RU" sz="4800" dirty="0" smtClean="0"/>
              <a:t>мире </a:t>
            </a:r>
            <a:r>
              <a:rPr lang="ru-RU" sz="4800" dirty="0" smtClean="0"/>
              <a:t>детства А.Л</a:t>
            </a:r>
            <a:r>
              <a:rPr lang="ru-RU" sz="4800" dirty="0" smtClean="0"/>
              <a:t>. </a:t>
            </a:r>
            <a:r>
              <a:rPr lang="ru-RU" sz="4800" dirty="0" err="1" smtClean="0"/>
              <a:t>Барто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классный час 3 класс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3600" y="5301208"/>
            <a:ext cx="6172200" cy="936104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Автор: Брянцева </a:t>
            </a:r>
            <a:r>
              <a:rPr lang="ru-RU" dirty="0" smtClean="0"/>
              <a:t>Любовь Сергеевна </a:t>
            </a:r>
          </a:p>
          <a:p>
            <a:pPr algn="r"/>
            <a:r>
              <a:rPr lang="ru-RU" dirty="0" smtClean="0"/>
              <a:t>Учитель начальных классов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38642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3" y="692697"/>
            <a:ext cx="3597030" cy="576063"/>
          </a:xfrm>
        </p:spPr>
        <p:txBody>
          <a:bodyPr/>
          <a:lstStyle/>
          <a:p>
            <a:r>
              <a:rPr lang="ru-RU" sz="3600" b="1" dirty="0" smtClean="0"/>
              <a:t>Не только стихи</a:t>
            </a:r>
            <a:endParaRPr lang="ru-RU" sz="36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34579" y="1340768"/>
            <a:ext cx="3641877" cy="4780333"/>
          </a:xfrm>
        </p:spPr>
        <p:txBody>
          <a:bodyPr>
            <a:normAutofit lnSpcReduction="10000"/>
          </a:bodyPr>
          <a:lstStyle/>
          <a:p>
            <a:r>
              <a:rPr lang="ru-RU" sz="2800" dirty="0"/>
              <a:t>Агния Львовна была очень наблюдательным человеком и хорошо понимала детей. В 1940 году она написала стихотворение «Верёвочка», которое взято за основу фильма «Слон и верёвочка».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4215508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690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476673"/>
            <a:ext cx="4320479" cy="720079"/>
          </a:xfrm>
        </p:spPr>
        <p:txBody>
          <a:bodyPr/>
          <a:lstStyle/>
          <a:p>
            <a:r>
              <a:rPr lang="ru-RU" sz="3600" dirty="0" smtClean="0"/>
              <a:t>Переводы с детского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60032" y="1268760"/>
            <a:ext cx="4032447" cy="525658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Ещё одна необычная книга. Это стихи, которые она написала от имени детей, чьё творчество она изучала во время своих поездок по разным странам. Всю жизнь Агния </a:t>
            </a:r>
            <a:r>
              <a:rPr lang="ru-RU" sz="2800" dirty="0" err="1" smtClean="0"/>
              <a:t>Барто</a:t>
            </a:r>
            <a:r>
              <a:rPr lang="ru-RU" sz="2800" dirty="0" smtClean="0"/>
              <a:t> посвятила детской поэзии и оставила много замечательных стихотворений.</a:t>
            </a:r>
            <a:endParaRPr lang="ru-RU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4536504" cy="592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24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4803060"/>
          </a:xfrm>
        </p:spPr>
        <p:txBody>
          <a:bodyPr/>
          <a:lstStyle/>
          <a:p>
            <a:r>
              <a:rPr lang="ru-RU" sz="8800" b="1" dirty="0" smtClean="0"/>
              <a:t>Викторина</a:t>
            </a:r>
            <a:endParaRPr lang="ru-RU" sz="8800" b="1" dirty="0"/>
          </a:p>
        </p:txBody>
      </p:sp>
    </p:spTree>
    <p:extLst>
      <p:ext uri="{BB962C8B-B14F-4D97-AF65-F5344CB8AC3E}">
        <p14:creationId xmlns:p14="http://schemas.microsoft.com/office/powerpoint/2010/main" val="189705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3200" dirty="0"/>
              <a:t>А) Мурманск</a:t>
            </a:r>
          </a:p>
          <a:p>
            <a:pPr>
              <a:lnSpc>
                <a:spcPct val="150000"/>
              </a:lnSpc>
            </a:pPr>
            <a:r>
              <a:rPr lang="ru-RU" sz="3200" dirty="0"/>
              <a:t>Б) Москва</a:t>
            </a:r>
          </a:p>
          <a:p>
            <a:pPr>
              <a:lnSpc>
                <a:spcPct val="150000"/>
              </a:lnSpc>
            </a:pPr>
            <a:r>
              <a:rPr lang="ru-RU" sz="3200" dirty="0"/>
              <a:t>В) Санкт-Петербург</a:t>
            </a:r>
          </a:p>
          <a:p>
            <a:pPr>
              <a:lnSpc>
                <a:spcPct val="150000"/>
              </a:lnSpc>
            </a:pPr>
            <a:r>
              <a:rPr lang="ru-RU" sz="3200" dirty="0"/>
              <a:t>Г) Нижний </a:t>
            </a:r>
            <a:r>
              <a:rPr lang="ru-RU" sz="3200" dirty="0" smtClean="0"/>
              <a:t>Новгород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332656"/>
            <a:ext cx="7756263" cy="1440160"/>
          </a:xfrm>
        </p:spPr>
        <p:txBody>
          <a:bodyPr/>
          <a:lstStyle/>
          <a:p>
            <a:r>
              <a:rPr lang="ru-RU" dirty="0" smtClean="0"/>
              <a:t>В каком городе родилась Агния Львовна </a:t>
            </a:r>
            <a:r>
              <a:rPr lang="ru-RU" dirty="0" err="1" smtClean="0"/>
              <a:t>Барто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238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sz="3200" dirty="0" smtClean="0"/>
              <a:t>А</a:t>
            </a:r>
            <a:r>
              <a:rPr lang="ru-RU" sz="3200" dirty="0"/>
              <a:t>) Врач</a:t>
            </a:r>
          </a:p>
          <a:p>
            <a:pPr>
              <a:lnSpc>
                <a:spcPct val="150000"/>
              </a:lnSpc>
            </a:pPr>
            <a:r>
              <a:rPr lang="ru-RU" sz="3200" dirty="0"/>
              <a:t>Б) Учитель</a:t>
            </a:r>
          </a:p>
          <a:p>
            <a:pPr>
              <a:lnSpc>
                <a:spcPct val="150000"/>
              </a:lnSpc>
            </a:pPr>
            <a:r>
              <a:rPr lang="ru-RU" sz="3200" dirty="0"/>
              <a:t>В) Водитель</a:t>
            </a:r>
          </a:p>
          <a:p>
            <a:pPr>
              <a:lnSpc>
                <a:spcPct val="150000"/>
              </a:lnSpc>
            </a:pPr>
            <a:r>
              <a:rPr lang="ru-RU" sz="3200" dirty="0"/>
              <a:t>Г) Строитель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548680"/>
            <a:ext cx="7756263" cy="1368152"/>
          </a:xfrm>
        </p:spPr>
        <p:txBody>
          <a:bodyPr/>
          <a:lstStyle/>
          <a:p>
            <a:r>
              <a:rPr lang="ru-RU" dirty="0"/>
              <a:t>Какая профессия была у отца Агнии </a:t>
            </a:r>
            <a:r>
              <a:rPr lang="ru-RU" dirty="0" err="1" smtClean="0"/>
              <a:t>Барто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815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780928"/>
            <a:ext cx="7745505" cy="334523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3200" dirty="0" smtClean="0"/>
              <a:t>А</a:t>
            </a:r>
            <a:r>
              <a:rPr lang="ru-RU" sz="3200" dirty="0"/>
              <a:t>) Лошадка</a:t>
            </a:r>
          </a:p>
          <a:p>
            <a:pPr>
              <a:lnSpc>
                <a:spcPct val="150000"/>
              </a:lnSpc>
            </a:pPr>
            <a:r>
              <a:rPr lang="ru-RU" sz="3200" dirty="0"/>
              <a:t>Б) Самовар</a:t>
            </a:r>
          </a:p>
          <a:p>
            <a:pPr>
              <a:lnSpc>
                <a:spcPct val="150000"/>
              </a:lnSpc>
            </a:pPr>
            <a:r>
              <a:rPr lang="ru-RU" sz="3200" dirty="0"/>
              <a:t>В) Мячик</a:t>
            </a:r>
          </a:p>
          <a:p>
            <a:pPr>
              <a:lnSpc>
                <a:spcPct val="150000"/>
              </a:lnSpc>
            </a:pPr>
            <a:r>
              <a:rPr lang="ru-RU" sz="3200" dirty="0"/>
              <a:t>Г) Самолёт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96944" cy="1368152"/>
          </a:xfrm>
        </p:spPr>
        <p:txBody>
          <a:bodyPr/>
          <a:lstStyle/>
          <a:p>
            <a:r>
              <a:rPr lang="ru-RU" sz="3600" dirty="0"/>
              <a:t>Какой из этих предметов не упоминается в произведениях Агнии </a:t>
            </a:r>
            <a:r>
              <a:rPr lang="ru-RU" sz="3600" dirty="0" err="1" smtClean="0"/>
              <a:t>Барто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4320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76872"/>
            <a:ext cx="7745505" cy="384929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3200" dirty="0" smtClean="0"/>
              <a:t>А</a:t>
            </a:r>
            <a:r>
              <a:rPr lang="ru-RU" sz="3200" dirty="0"/>
              <a:t>) Из пластилина</a:t>
            </a:r>
          </a:p>
          <a:p>
            <a:pPr>
              <a:lnSpc>
                <a:spcPct val="150000"/>
              </a:lnSpc>
            </a:pPr>
            <a:r>
              <a:rPr lang="ru-RU" sz="3200" dirty="0"/>
              <a:t>Б) Из дерева</a:t>
            </a:r>
          </a:p>
          <a:p>
            <a:pPr>
              <a:lnSpc>
                <a:spcPct val="150000"/>
              </a:lnSpc>
            </a:pPr>
            <a:r>
              <a:rPr lang="ru-RU" sz="3200" dirty="0"/>
              <a:t>В) Из резины</a:t>
            </a:r>
          </a:p>
          <a:p>
            <a:pPr>
              <a:lnSpc>
                <a:spcPct val="150000"/>
              </a:lnSpc>
            </a:pPr>
            <a:r>
              <a:rPr lang="ru-RU" sz="3200" dirty="0"/>
              <a:t>Г) Из ткани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/>
              <a:t>Из какого материала была сделана кукла </a:t>
            </a:r>
            <a:r>
              <a:rPr lang="ru-RU" sz="4800" dirty="0" smtClean="0"/>
              <a:t>Зина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400376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sz="3200" dirty="0" smtClean="0"/>
              <a:t>А</a:t>
            </a:r>
            <a:r>
              <a:rPr lang="ru-RU" sz="3200" dirty="0"/>
              <a:t>) Оля</a:t>
            </a:r>
          </a:p>
          <a:p>
            <a:pPr>
              <a:lnSpc>
                <a:spcPct val="150000"/>
              </a:lnSpc>
            </a:pPr>
            <a:r>
              <a:rPr lang="ru-RU" sz="3200" dirty="0"/>
              <a:t>Б) Катя</a:t>
            </a:r>
          </a:p>
          <a:p>
            <a:pPr>
              <a:lnSpc>
                <a:spcPct val="150000"/>
              </a:lnSpc>
            </a:pPr>
            <a:r>
              <a:rPr lang="ru-RU" sz="3200" dirty="0"/>
              <a:t>В) Зина</a:t>
            </a:r>
          </a:p>
          <a:p>
            <a:pPr>
              <a:lnSpc>
                <a:spcPct val="150000"/>
              </a:lnSpc>
            </a:pPr>
            <a:r>
              <a:rPr lang="ru-RU" sz="3200" dirty="0"/>
              <a:t>Д) Таня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/>
              <a:t>Как звали девочку, которая уронила мяч в </a:t>
            </a:r>
            <a:r>
              <a:rPr lang="ru-RU" sz="4800" dirty="0" smtClean="0"/>
              <a:t>речку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411348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sz="3200" dirty="0" smtClean="0"/>
              <a:t>А</a:t>
            </a:r>
            <a:r>
              <a:rPr lang="ru-RU" sz="3200" dirty="0"/>
              <a:t>) </a:t>
            </a:r>
            <a:r>
              <a:rPr lang="ru-RU" sz="3200" dirty="0" smtClean="0"/>
              <a:t>Жёлтого</a:t>
            </a:r>
            <a:endParaRPr lang="ru-RU" sz="3200" dirty="0"/>
          </a:p>
          <a:p>
            <a:pPr>
              <a:lnSpc>
                <a:spcPct val="150000"/>
              </a:lnSpc>
            </a:pPr>
            <a:r>
              <a:rPr lang="ru-RU" sz="3200" dirty="0"/>
              <a:t>Б) Синего</a:t>
            </a:r>
          </a:p>
          <a:p>
            <a:pPr>
              <a:lnSpc>
                <a:spcPct val="150000"/>
              </a:lnSpc>
            </a:pPr>
            <a:r>
              <a:rPr lang="ru-RU" sz="3200" dirty="0"/>
              <a:t>В) Красного</a:t>
            </a:r>
          </a:p>
          <a:p>
            <a:pPr>
              <a:lnSpc>
                <a:spcPct val="150000"/>
              </a:lnSpc>
            </a:pPr>
            <a:r>
              <a:rPr lang="ru-RU" sz="3200" dirty="0"/>
              <a:t>Г) Зелёного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Какого цвета была юбка у девочки из стихотворения «</a:t>
            </a:r>
            <a:r>
              <a:rPr lang="ru-RU" sz="4000" dirty="0" err="1"/>
              <a:t>Любочка</a:t>
            </a:r>
            <a:r>
              <a:rPr lang="ru-RU" sz="4000" dirty="0" smtClean="0"/>
              <a:t>»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80323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sz="3200" dirty="0" smtClean="0"/>
              <a:t>А</a:t>
            </a:r>
            <a:r>
              <a:rPr lang="ru-RU" sz="3200" dirty="0"/>
              <a:t>) Медвежонка</a:t>
            </a:r>
          </a:p>
          <a:p>
            <a:pPr>
              <a:lnSpc>
                <a:spcPct val="150000"/>
              </a:lnSpc>
            </a:pPr>
            <a:r>
              <a:rPr lang="ru-RU" sz="3200" dirty="0"/>
              <a:t>Б) Зайку</a:t>
            </a:r>
          </a:p>
          <a:p>
            <a:pPr>
              <a:lnSpc>
                <a:spcPct val="150000"/>
              </a:lnSpc>
            </a:pPr>
            <a:r>
              <a:rPr lang="ru-RU" sz="3200" dirty="0"/>
              <a:t>В) Львёнка</a:t>
            </a:r>
          </a:p>
          <a:p>
            <a:pPr>
              <a:lnSpc>
                <a:spcPct val="150000"/>
              </a:lnSpc>
            </a:pPr>
            <a:r>
              <a:rPr lang="ru-RU" sz="3200" dirty="0"/>
              <a:t>Г) Слонёнка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Кого бросила </a:t>
            </a:r>
            <a:r>
              <a:rPr lang="ru-RU" dirty="0" smtClean="0"/>
              <a:t>хозяйка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12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- познакомиться </a:t>
            </a:r>
            <a:r>
              <a:rPr lang="ru-RU" dirty="0"/>
              <a:t>с биографией Агнии Львовны </a:t>
            </a:r>
            <a:r>
              <a:rPr lang="ru-RU" dirty="0" err="1"/>
              <a:t>Барто</a:t>
            </a:r>
            <a:r>
              <a:rPr lang="ru-RU" dirty="0"/>
              <a:t>;</a:t>
            </a:r>
          </a:p>
          <a:p>
            <a:r>
              <a:rPr lang="ru-RU" dirty="0" smtClean="0"/>
              <a:t>- </a:t>
            </a:r>
            <a:r>
              <a:rPr lang="ru-RU" dirty="0"/>
              <a:t>совершенствовать навык грамотного и выразительного чтения;</a:t>
            </a:r>
          </a:p>
          <a:p>
            <a:r>
              <a:rPr lang="ru-RU" dirty="0"/>
              <a:t>- формировать умение работать с поэтическим текстом;</a:t>
            </a:r>
          </a:p>
          <a:p>
            <a:r>
              <a:rPr lang="ru-RU" dirty="0"/>
              <a:t>- формировать устойчивый интерес к чтению;</a:t>
            </a:r>
          </a:p>
          <a:p>
            <a:r>
              <a:rPr lang="ru-RU" dirty="0" smtClean="0"/>
              <a:t>- развивать </a:t>
            </a:r>
            <a:r>
              <a:rPr lang="ru-RU" dirty="0"/>
              <a:t>память, внимание, логическое мышление;</a:t>
            </a:r>
          </a:p>
          <a:p>
            <a:r>
              <a:rPr lang="ru-RU" dirty="0" smtClean="0"/>
              <a:t>- воспитывать нравственные качества.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0699419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sz="3200" dirty="0" smtClean="0"/>
              <a:t>А</a:t>
            </a:r>
            <a:r>
              <a:rPr lang="ru-RU" sz="3200" dirty="0"/>
              <a:t>) «Болтунья»</a:t>
            </a:r>
          </a:p>
          <a:p>
            <a:pPr>
              <a:lnSpc>
                <a:spcPct val="150000"/>
              </a:lnSpc>
            </a:pPr>
            <a:r>
              <a:rPr lang="ru-RU" sz="3200" dirty="0"/>
              <a:t>Б) «Верёвочка»</a:t>
            </a:r>
          </a:p>
          <a:p>
            <a:pPr>
              <a:lnSpc>
                <a:spcPct val="150000"/>
              </a:lnSpc>
            </a:pPr>
            <a:r>
              <a:rPr lang="ru-RU" sz="3200" dirty="0"/>
              <a:t>В) «Две бабушки»</a:t>
            </a:r>
          </a:p>
          <a:p>
            <a:pPr>
              <a:lnSpc>
                <a:spcPct val="150000"/>
              </a:lnSpc>
            </a:pPr>
            <a:r>
              <a:rPr lang="ru-RU" sz="3200" dirty="0"/>
              <a:t>Г) «Сверчок»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24936" cy="1728192"/>
          </a:xfrm>
        </p:spPr>
        <p:txBody>
          <a:bodyPr/>
          <a:lstStyle/>
          <a:p>
            <a:r>
              <a:rPr lang="ru-RU" sz="4000" dirty="0"/>
              <a:t>Какое стихотворение было взято за основу фильма </a:t>
            </a:r>
            <a:r>
              <a:rPr lang="ru-RU" sz="4000" dirty="0" smtClean="0"/>
              <a:t>Слон </a:t>
            </a:r>
            <a:r>
              <a:rPr lang="ru-RU" sz="4000" dirty="0"/>
              <a:t>и </a:t>
            </a:r>
            <a:r>
              <a:rPr lang="ru-RU" sz="4000" dirty="0" smtClean="0"/>
              <a:t>верёвочка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81599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4803060"/>
          </a:xfrm>
        </p:spPr>
        <p:txBody>
          <a:bodyPr/>
          <a:lstStyle/>
          <a:p>
            <a:endParaRPr lang="ru-RU" sz="8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925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764705"/>
            <a:ext cx="4464496" cy="576063"/>
          </a:xfrm>
        </p:spPr>
        <p:txBody>
          <a:bodyPr/>
          <a:lstStyle/>
          <a:p>
            <a:r>
              <a:rPr lang="ru-RU" sz="3200" dirty="0" smtClean="0"/>
              <a:t>Полтора миллиона книг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2001" y="548680"/>
            <a:ext cx="4116667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Агния Львовна </a:t>
            </a:r>
            <a:r>
              <a:rPr lang="ru-RU" sz="3200" dirty="0" err="1" smtClean="0"/>
              <a:t>Барто</a:t>
            </a:r>
            <a:r>
              <a:rPr lang="ru-RU" sz="3200" dirty="0" smtClean="0"/>
              <a:t> умерла 1 апреля 1981 году. После неё осталось полтора миллиона книг на 86 языках, замечательные стихи, которые мы помним с детского возраста.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34579" y="1556792"/>
            <a:ext cx="3411725" cy="456430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84784"/>
            <a:ext cx="4047810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514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20498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ru-RU" sz="3200" dirty="0"/>
              <a:t>- За что мы любим </a:t>
            </a:r>
            <a:r>
              <a:rPr lang="ru-RU" sz="3200" dirty="0" smtClean="0"/>
              <a:t>стихи Агнии </a:t>
            </a:r>
            <a:r>
              <a:rPr lang="ru-RU" sz="3200" dirty="0"/>
              <a:t>Львовны </a:t>
            </a:r>
            <a:r>
              <a:rPr lang="ru-RU" sz="3200" dirty="0" err="1"/>
              <a:t>Барто</a:t>
            </a:r>
            <a:r>
              <a:rPr lang="ru-RU" sz="3200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ru-RU" sz="3200" dirty="0" smtClean="0"/>
              <a:t> - Чему нас учат </a:t>
            </a:r>
            <a:r>
              <a:rPr lang="ru-RU" sz="3200" dirty="0"/>
              <a:t>эти</a:t>
            </a:r>
            <a:r>
              <a:rPr lang="ru-RU" sz="3200" dirty="0" smtClean="0"/>
              <a:t> стихи?</a:t>
            </a:r>
            <a:endParaRPr lang="ru-RU" sz="3200" dirty="0"/>
          </a:p>
          <a:p>
            <a:pPr>
              <a:lnSpc>
                <a:spcPct val="150000"/>
              </a:lnSpc>
            </a:pPr>
            <a:r>
              <a:rPr lang="ru-RU" sz="3200" dirty="0" smtClean="0"/>
              <a:t>- </a:t>
            </a:r>
            <a:r>
              <a:rPr lang="ru-RU" sz="3200" dirty="0"/>
              <a:t>Что нового узнали о писательнице?</a:t>
            </a:r>
          </a:p>
          <a:p>
            <a:pPr>
              <a:lnSpc>
                <a:spcPct val="150000"/>
              </a:lnSpc>
            </a:pPr>
            <a:r>
              <a:rPr lang="ru-RU" sz="3200" dirty="0"/>
              <a:t>- Будете ли вы читать новые произведения Агнии </a:t>
            </a:r>
            <a:r>
              <a:rPr lang="ru-RU" sz="3200" dirty="0" err="1"/>
              <a:t>Барто</a:t>
            </a:r>
            <a:r>
              <a:rPr lang="ru-RU" sz="3200" dirty="0"/>
              <a:t>?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819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204989"/>
          </a:xfrm>
        </p:spPr>
        <p:txBody>
          <a:bodyPr numCol="2">
            <a:normAutofit fontScale="85000" lnSpcReduction="20000"/>
          </a:bodyPr>
          <a:lstStyle/>
          <a:p>
            <a:r>
              <a:rPr lang="en-US" dirty="0" smtClean="0"/>
              <a:t>aktinoya.ru</a:t>
            </a:r>
            <a:endParaRPr lang="ru-RU" dirty="0" smtClean="0"/>
          </a:p>
          <a:p>
            <a:r>
              <a:rPr lang="en-US" dirty="0" smtClean="0">
                <a:hlinkClick r:id="rId2"/>
              </a:rPr>
              <a:t>arhives.ru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deti.jofo.ru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bigslide.ru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livelib.ru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kaleidoskopkor.blogspot.ru</a:t>
            </a:r>
            <a:endParaRPr lang="ru-RU" dirty="0" smtClean="0"/>
          </a:p>
          <a:p>
            <a:r>
              <a:rPr lang="en-US" dirty="0" smtClean="0">
                <a:hlinkClick r:id="rId7"/>
              </a:rPr>
              <a:t>umm4.com</a:t>
            </a:r>
            <a:endParaRPr lang="ru-RU" dirty="0" smtClean="0"/>
          </a:p>
          <a:p>
            <a:r>
              <a:rPr lang="en-US" dirty="0" smtClean="0">
                <a:hlinkClick r:id="rId8"/>
              </a:rPr>
              <a:t>pyrkina.blogspot.ru</a:t>
            </a:r>
            <a:endParaRPr lang="ru-RU" dirty="0" smtClean="0"/>
          </a:p>
          <a:p>
            <a:pPr lvl="0"/>
            <a:r>
              <a:rPr lang="ru-RU" u="sng" dirty="0">
                <a:hlinkClick r:id="rId9"/>
              </a:rPr>
              <a:t>http://rupoem.ru/barto/all.aspx</a:t>
            </a:r>
            <a:endParaRPr lang="ru-RU" dirty="0"/>
          </a:p>
          <a:p>
            <a:pPr lvl="0"/>
            <a:r>
              <a:rPr lang="ru-RU" u="sng" dirty="0">
                <a:hlinkClick r:id="rId10"/>
              </a:rPr>
              <a:t>http://festival.1september.ru/articles/518270/</a:t>
            </a:r>
            <a:r>
              <a:rPr lang="ru-RU" dirty="0"/>
              <a:t>;</a:t>
            </a:r>
          </a:p>
          <a:p>
            <a:pPr lvl="0"/>
            <a:r>
              <a:rPr lang="ru-RU" u="sng" dirty="0">
                <a:hlinkClick r:id="rId11"/>
              </a:rPr>
              <a:t>http://www.dbibliotekatur.siteedit.ru/page136</a:t>
            </a:r>
            <a:r>
              <a:rPr lang="ru-RU" dirty="0"/>
              <a:t>. </a:t>
            </a:r>
          </a:p>
          <a:p>
            <a:pPr lvl="0"/>
            <a:r>
              <a:rPr lang="ru-RU" u="sng" dirty="0">
                <a:hlinkClick r:id="rId12"/>
              </a:rPr>
              <a:t>http://i-teacher.ru/otkrytyj-urok-po-literaturnomu-chteniyu-v-3-klasse-proizvedeniya-agnii-lvovny-barto/</a:t>
            </a:r>
            <a:endParaRPr lang="ru-RU" dirty="0"/>
          </a:p>
          <a:p>
            <a:endParaRPr lang="en-US" dirty="0" smtClean="0"/>
          </a:p>
          <a:p>
            <a:endParaRPr lang="ru-RU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ru-RU" dirty="0" smtClean="0"/>
          </a:p>
          <a:p>
            <a:endParaRPr lang="en-US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Список используемых источников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2083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6749"/>
            <a:ext cx="9135001" cy="685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249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dirty="0"/>
              <a:t>Не куст, а с листочками,</a:t>
            </a:r>
          </a:p>
          <a:p>
            <a:r>
              <a:rPr lang="ru-RU" sz="4400" dirty="0"/>
              <a:t>Не рубашка, а сшита,</a:t>
            </a:r>
          </a:p>
          <a:p>
            <a:r>
              <a:rPr lang="ru-RU" sz="4400" dirty="0"/>
              <a:t>Не человек, а рассказывает</a:t>
            </a:r>
            <a:r>
              <a:rPr lang="ru-RU" sz="4400" dirty="0" smtClean="0"/>
              <a:t>.</a:t>
            </a:r>
          </a:p>
          <a:p>
            <a:pPr algn="r"/>
            <a:r>
              <a:rPr lang="ru-RU" sz="4400" dirty="0" smtClean="0"/>
              <a:t>(</a:t>
            </a:r>
            <a:r>
              <a:rPr lang="ru-RU" sz="4400" dirty="0"/>
              <a:t>Книга).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2918819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4579" y="548681"/>
            <a:ext cx="3929909" cy="1008111"/>
          </a:xfrm>
        </p:spPr>
        <p:txBody>
          <a:bodyPr/>
          <a:lstStyle/>
          <a:p>
            <a:pPr algn="ctr"/>
            <a:r>
              <a:rPr lang="ru-RU" sz="3600" b="1" dirty="0" smtClean="0"/>
              <a:t>Агния Львовна </a:t>
            </a:r>
            <a:r>
              <a:rPr lang="ru-RU" sz="3600" b="1" dirty="0" err="1" smtClean="0"/>
              <a:t>Барто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34579" y="1556792"/>
            <a:ext cx="3641877" cy="4564309"/>
          </a:xfrm>
        </p:spPr>
        <p:txBody>
          <a:bodyPr>
            <a:normAutofit/>
          </a:bodyPr>
          <a:lstStyle/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ru-RU" sz="2400" dirty="0" smtClean="0"/>
              <a:t>Детская писательница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ru-RU" sz="2400" dirty="0" smtClean="0"/>
              <a:t>Поэтесса 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ru-RU" sz="2400" dirty="0" smtClean="0"/>
              <a:t>Переводчик 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ru-RU" sz="2400" dirty="0" smtClean="0"/>
              <a:t>Общественный деятель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548680"/>
            <a:ext cx="4397011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6059102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404665"/>
            <a:ext cx="4608512" cy="1008111"/>
          </a:xfrm>
        </p:spPr>
        <p:txBody>
          <a:bodyPr/>
          <a:lstStyle/>
          <a:p>
            <a:pPr algn="ctr"/>
            <a:r>
              <a:rPr lang="ru-RU" sz="3600" dirty="0" smtClean="0"/>
              <a:t>Агния Львовна </a:t>
            </a:r>
            <a:r>
              <a:rPr lang="ru-RU" sz="3600" dirty="0" err="1" smtClean="0"/>
              <a:t>Барто</a:t>
            </a:r>
            <a:endParaRPr lang="ru-RU" sz="36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971600" y="3109322"/>
            <a:ext cx="3837068" cy="301684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1"/>
            <a:ext cx="4328195" cy="4752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4716463" y="1700213"/>
            <a:ext cx="4032250" cy="3859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Родилась </a:t>
            </a:r>
          </a:p>
          <a:p>
            <a:r>
              <a:rPr lang="ru-RU" sz="3600" dirty="0"/>
              <a:t>17 февраля </a:t>
            </a:r>
          </a:p>
          <a:p>
            <a:r>
              <a:rPr lang="ru-RU" sz="3600" dirty="0"/>
              <a:t>1906 года </a:t>
            </a:r>
          </a:p>
          <a:p>
            <a:r>
              <a:rPr lang="ru-RU" sz="3600" dirty="0"/>
              <a:t>в городе Москве в семье </a:t>
            </a:r>
          </a:p>
          <a:p>
            <a:r>
              <a:rPr lang="ru-RU" sz="3600" dirty="0"/>
              <a:t>врача-ветеринара.</a:t>
            </a:r>
          </a:p>
        </p:txBody>
      </p:sp>
    </p:spTree>
    <p:extLst>
      <p:ext uri="{BB962C8B-B14F-4D97-AF65-F5344CB8AC3E}">
        <p14:creationId xmlns:p14="http://schemas.microsoft.com/office/powerpoint/2010/main" val="216683659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4579" y="980729"/>
            <a:ext cx="3422483" cy="576063"/>
          </a:xfrm>
        </p:spPr>
        <p:txBody>
          <a:bodyPr/>
          <a:lstStyle/>
          <a:p>
            <a:pPr algn="ctr"/>
            <a:r>
              <a:rPr lang="ru-RU" sz="3600" b="1" dirty="0" smtClean="0"/>
              <a:t>Мечта</a:t>
            </a:r>
            <a:endParaRPr lang="ru-RU" sz="36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34579" y="1700808"/>
            <a:ext cx="3641877" cy="442029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 первого класса Агнию Львовну привлекали музыка и балет. В детских мечтах она хотела стать балериной. Для осуществления своей мечта она поступила в хореографическое училище.</a:t>
            </a:r>
            <a:endParaRPr lang="ru-RU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4753862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1059626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Первая книга в 19 лет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7008778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425191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476673"/>
            <a:ext cx="4320479" cy="648071"/>
          </a:xfrm>
        </p:spPr>
        <p:txBody>
          <a:bodyPr/>
          <a:lstStyle/>
          <a:p>
            <a:pPr algn="ctr"/>
            <a:r>
              <a:rPr lang="ru-RU" sz="3600" b="1" dirty="0" smtClean="0"/>
              <a:t>Книга-путешествие</a:t>
            </a:r>
            <a:endParaRPr lang="ru-RU" sz="36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60032" y="1124744"/>
            <a:ext cx="3816423" cy="5400600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/>
              <a:t>Путешествие в страну весёлого детства. Отправиться туда может каждый: раскрой книжку, начни читать и сразу очутишься в этой чудесной стране. Любой может тут побывать и дети, и взрослые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3"/>
            <a:ext cx="4176464" cy="6222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39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548681"/>
            <a:ext cx="4176463" cy="504055"/>
          </a:xfrm>
        </p:spPr>
        <p:txBody>
          <a:bodyPr/>
          <a:lstStyle/>
          <a:p>
            <a:pPr algn="ctr"/>
            <a:r>
              <a:rPr lang="ru-RU" sz="3600" b="1" dirty="0" smtClean="0"/>
              <a:t>Встреча с детьми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2001" y="559398"/>
            <a:ext cx="3663974" cy="556676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Агнию Львовну </a:t>
            </a:r>
            <a:r>
              <a:rPr lang="ru-RU" sz="2800" dirty="0" err="1" smtClean="0"/>
              <a:t>Барто</a:t>
            </a:r>
            <a:r>
              <a:rPr lang="ru-RU" sz="2800" dirty="0" smtClean="0"/>
              <a:t> часто можно было увидеть среди ребят в школах, детских домах, библиотеках. Когда-то она сказала: «Я дарила детям радость, а дети дарила мне молодость. Даже в 75 лет!»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34579" y="1340768"/>
            <a:ext cx="3411725" cy="478033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1340768"/>
            <a:ext cx="4619457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571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337</TotalTime>
  <Words>559</Words>
  <Application>Microsoft Office PowerPoint</Application>
  <PresentationFormat>Экран (4:3)</PresentationFormat>
  <Paragraphs>106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Твердый переплет</vt:lpstr>
      <vt:lpstr>Муниципальное общеобразовательное учреждение средняя общеобразовательная школа №27 Городской округ Подольск  В мире детства А.Л. Барто  классный час 3 класс</vt:lpstr>
      <vt:lpstr>Цели </vt:lpstr>
      <vt:lpstr>Загадка</vt:lpstr>
      <vt:lpstr>Агния Львовна Барто</vt:lpstr>
      <vt:lpstr>Агния Львовна Барто</vt:lpstr>
      <vt:lpstr>Мечта</vt:lpstr>
      <vt:lpstr>Первая книга в 19 лет</vt:lpstr>
      <vt:lpstr>Книга-путешествие</vt:lpstr>
      <vt:lpstr>Встреча с детьми</vt:lpstr>
      <vt:lpstr>Не только стихи</vt:lpstr>
      <vt:lpstr>Переводы с детского</vt:lpstr>
      <vt:lpstr>Викторина</vt:lpstr>
      <vt:lpstr>В каком городе родилась Агния Львовна Барто</vt:lpstr>
      <vt:lpstr>Какая профессия была у отца Агнии Барто </vt:lpstr>
      <vt:lpstr>Какой из этих предметов не упоминается в произведениях Агнии Барто</vt:lpstr>
      <vt:lpstr>Из какого материала была сделана кукла Зина</vt:lpstr>
      <vt:lpstr>Как звали девочку, которая уронила мяч в речку</vt:lpstr>
      <vt:lpstr>Какого цвета была юбка у девочки из стихотворения «Любочка»</vt:lpstr>
      <vt:lpstr>Кого бросила хозяйка</vt:lpstr>
      <vt:lpstr>Какое стихотворение было взято за основу фильма Слон и верёвочка</vt:lpstr>
      <vt:lpstr>Презентация PowerPoint</vt:lpstr>
      <vt:lpstr>Полтора миллиона книг</vt:lpstr>
      <vt:lpstr>Итоги</vt:lpstr>
      <vt:lpstr>Список используемых источников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 мире стихов  А.Л. Барто» к 110-летию</dc:title>
  <dc:creator>Comp01</dc:creator>
  <cp:lastModifiedBy>ШКОЛА</cp:lastModifiedBy>
  <cp:revision>30</cp:revision>
  <cp:lastPrinted>2016-01-22T16:05:07Z</cp:lastPrinted>
  <dcterms:created xsi:type="dcterms:W3CDTF">2008-02-04T03:33:21Z</dcterms:created>
  <dcterms:modified xsi:type="dcterms:W3CDTF">2016-02-03T13:23:15Z</dcterms:modified>
</cp:coreProperties>
</file>