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2" r:id="rId4"/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1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d:\Users\MihailovIO\Desktop\57483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7" y="0"/>
            <a:ext cx="4427984" cy="3361037"/>
          </a:xfrm>
          <a:prstGeom prst="rect">
            <a:avLst/>
          </a:prstGeom>
          <a:noFill/>
        </p:spPr>
      </p:pic>
      <p:pic>
        <p:nvPicPr>
          <p:cNvPr id="2052" name="Picture 4" descr="d:\Users\MihailovIO\Desktop\pile of colourful books 260x210_tcm4-6313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30513"/>
            <a:ext cx="3995936" cy="3227487"/>
          </a:xfrm>
          <a:prstGeom prst="rect">
            <a:avLst/>
          </a:prstGeom>
          <a:noFill/>
        </p:spPr>
      </p:pic>
      <p:pic>
        <p:nvPicPr>
          <p:cNvPr id="2053" name="Picture 5" descr="d:\Users\MihailovIO\Desktop\news_93042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16016" cy="3656282"/>
          </a:xfrm>
          <a:prstGeom prst="rect">
            <a:avLst/>
          </a:prstGeom>
          <a:noFill/>
        </p:spPr>
      </p:pic>
      <p:pic>
        <p:nvPicPr>
          <p:cNvPr id="2051" name="Picture 3" descr="d:\Users\MihailovIO\Desktop\788203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7" y="3308075"/>
            <a:ext cx="5140718" cy="35499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СТРАНА ЗНАНИЙ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Users\MihailovIO\Desktop\unter Segeln 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215064" cy="1828800"/>
          </a:xfrm>
        </p:spPr>
        <p:txBody>
          <a:bodyPr/>
          <a:lstStyle/>
          <a:p>
            <a:r>
              <a:rPr lang="ru-RU" dirty="0" smtClean="0"/>
              <a:t>Пристань «ЗАГАДОЧНАЯ»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01480" cy="3474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404664"/>
            <a:ext cx="9144000" cy="6858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Я желаю от души</a:t>
            </a:r>
            <a:br>
              <a:rPr lang="ru-RU" sz="5400" dirty="0" smtClean="0"/>
            </a:br>
            <a:r>
              <a:rPr lang="ru-RU" sz="5400" dirty="0" smtClean="0"/>
              <a:t>Вам здоровья, малыши!</a:t>
            </a:r>
            <a:br>
              <a:rPr lang="ru-RU" sz="5400" dirty="0" smtClean="0"/>
            </a:br>
            <a:r>
              <a:rPr lang="ru-RU" sz="5400" dirty="0" smtClean="0"/>
              <a:t>Чтоб прививок не боялись,</a:t>
            </a:r>
            <a:br>
              <a:rPr lang="ru-RU" sz="5400" dirty="0" smtClean="0"/>
            </a:br>
            <a:r>
              <a:rPr lang="ru-RU" sz="5400" dirty="0" smtClean="0"/>
              <a:t>Ежедневно закалялись,</a:t>
            </a:r>
            <a:br>
              <a:rPr lang="ru-RU" sz="5400" dirty="0" smtClean="0"/>
            </a:br>
            <a:r>
              <a:rPr lang="ru-RU" sz="5400" dirty="0" smtClean="0"/>
              <a:t>Чтоб не мучил вас бронхит.</a:t>
            </a:r>
            <a:br>
              <a:rPr lang="ru-RU" sz="5400" dirty="0" smtClean="0"/>
            </a:br>
            <a:r>
              <a:rPr lang="ru-RU" sz="5400" dirty="0" smtClean="0"/>
              <a:t>Добрый доктор…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Users\MihailovIO\Desktop\ajboli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5989" y="0"/>
            <a:ext cx="635945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20688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4800" dirty="0" smtClean="0"/>
              <a:t>Я желаю вам в подарок</a:t>
            </a:r>
          </a:p>
          <a:p>
            <a:pPr>
              <a:buNone/>
            </a:pPr>
            <a:r>
              <a:rPr lang="ru-RU" sz="4800" dirty="0" smtClean="0"/>
              <a:t>Получить огромный торт.</a:t>
            </a:r>
          </a:p>
          <a:p>
            <a:pPr>
              <a:buNone/>
            </a:pPr>
            <a:r>
              <a:rPr lang="ru-RU" sz="4800" dirty="0" smtClean="0"/>
              <a:t>Шоколад и печенье.</a:t>
            </a:r>
          </a:p>
          <a:p>
            <a:pPr>
              <a:buNone/>
            </a:pPr>
            <a:r>
              <a:rPr lang="ru-RU" sz="4800" dirty="0" smtClean="0"/>
              <a:t>Мармелад и варенье.</a:t>
            </a:r>
          </a:p>
          <a:p>
            <a:pPr>
              <a:buNone/>
            </a:pPr>
            <a:r>
              <a:rPr lang="ru-RU" sz="4800" dirty="0" smtClean="0"/>
              <a:t>Становитесь толще, выше.</a:t>
            </a:r>
          </a:p>
          <a:p>
            <a:pPr>
              <a:buNone/>
            </a:pPr>
            <a:r>
              <a:rPr lang="ru-RU" sz="4800" dirty="0" smtClean="0"/>
              <a:t>Жду от вас ответ на крыше.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Users\MihailovIO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-27384"/>
            <a:ext cx="6912767" cy="6912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Я хочу вам пожелать</a:t>
            </a:r>
          </a:p>
          <a:p>
            <a:pPr>
              <a:buNone/>
            </a:pPr>
            <a:r>
              <a:rPr lang="ru-RU" sz="4800" dirty="0" smtClean="0"/>
              <a:t>Лишь пятёрки получать,</a:t>
            </a:r>
          </a:p>
          <a:p>
            <a:pPr>
              <a:buNone/>
            </a:pPr>
            <a:r>
              <a:rPr lang="ru-RU" sz="4800" dirty="0" smtClean="0"/>
              <a:t>Книжки добрые любить,</a:t>
            </a:r>
          </a:p>
          <a:p>
            <a:pPr>
              <a:buNone/>
            </a:pPr>
            <a:r>
              <a:rPr lang="ru-RU" sz="4800" dirty="0" smtClean="0"/>
              <a:t>С математикой дружить.</a:t>
            </a:r>
          </a:p>
          <a:p>
            <a:pPr>
              <a:buNone/>
            </a:pPr>
            <a:r>
              <a:rPr lang="ru-RU" sz="4800" dirty="0" smtClean="0"/>
              <a:t>От лица Пьеро, </a:t>
            </a:r>
            <a:r>
              <a:rPr lang="ru-RU" sz="4800" dirty="0" err="1" smtClean="0"/>
              <a:t>Мальвины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Ваш дружище…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Users\MihailovIO\Desktop\1362709497_Itogi-sammita-G20-ili-g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75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63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СТРАНА ЗНАНИЙ</vt:lpstr>
      <vt:lpstr>Слайд 2</vt:lpstr>
      <vt:lpstr>Пристань «ЗАГАДОЧНАЯ»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Михайлов И.О.</dc:creator>
  <cp:lastModifiedBy>Михайлов И.О.</cp:lastModifiedBy>
  <cp:revision>13</cp:revision>
  <dcterms:created xsi:type="dcterms:W3CDTF">2016-02-16T09:03:10Z</dcterms:created>
  <dcterms:modified xsi:type="dcterms:W3CDTF">2016-02-20T07:19:24Z</dcterms:modified>
</cp:coreProperties>
</file>