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91A3F3-6F99-4C43-8A5B-3AD6435FD512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4E5724-4BCA-44A9-BB35-F743E198C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1A3F3-6F99-4C43-8A5B-3AD6435FD512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E5724-4BCA-44A9-BB35-F743E198C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1A3F3-6F99-4C43-8A5B-3AD6435FD512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E5724-4BCA-44A9-BB35-F743E198C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1A3F3-6F99-4C43-8A5B-3AD6435FD512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E5724-4BCA-44A9-BB35-F743E198CA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1A3F3-6F99-4C43-8A5B-3AD6435FD512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E5724-4BCA-44A9-BB35-F743E198CA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1A3F3-6F99-4C43-8A5B-3AD6435FD512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E5724-4BCA-44A9-BB35-F743E198CA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1A3F3-6F99-4C43-8A5B-3AD6435FD512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E5724-4BCA-44A9-BB35-F743E198CA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1A3F3-6F99-4C43-8A5B-3AD6435FD512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E5724-4BCA-44A9-BB35-F743E198CA4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1A3F3-6F99-4C43-8A5B-3AD6435FD512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E5724-4BCA-44A9-BB35-F743E198C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91A3F3-6F99-4C43-8A5B-3AD6435FD512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E5724-4BCA-44A9-BB35-F743E198CA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91A3F3-6F99-4C43-8A5B-3AD6435FD512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4E5724-4BCA-44A9-BB35-F743E198CA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91A3F3-6F99-4C43-8A5B-3AD6435FD512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4E5724-4BCA-44A9-BB35-F743E198CA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12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производную функции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0368"/>
            <a:ext cx="7992888" cy="223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73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Найти наибольший отрицательный корень уравнения:</a:t>
            </a:r>
            <a:endParaRPr lang="ru-RU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1"/>
            <a:ext cx="6984776" cy="193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19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0535"/>
            <a:ext cx="8229600" cy="248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Решить уравнение: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200799" cy="155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66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Помещение освещается фонарём с двумя лампами. Вероятность перегорания одной лампы в течение года равна 0,3. Найдите вероятность того, что в течение года хотя бы одна лампа не </a:t>
            </a:r>
            <a:r>
              <a:rPr lang="ru-RU" dirty="0" smtClean="0"/>
              <a:t>перегорит.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4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Смешав 48-процентный и 94-процентный растворы кислоты и добавив 10 кг чистой воды, получили 80-процентный раствор кислоты. Если бы вместо 10 кг воды добавили 10 кг 50-процентного раствора той же кислоты, то получили бы 85-процентный раствор кислоты. Сколько килограммов 48-процентного раствора использовали для получения смеси?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96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клавиатуре телефона 10 цифр, от 0 до 9. Какова вероятность того, что случайно нажатая цифра будет чётной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5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0" y="1598141"/>
            <a:ext cx="8077900" cy="42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798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7"/>
            <a:ext cx="7272808" cy="193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92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Перейти к основанию 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19" y="3120309"/>
            <a:ext cx="2504762" cy="12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0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228600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На ри­сун­ке изоб­ражён гра­фик функ­ции 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y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 = 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F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(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x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) — одной из пер­во­об­раз­ных не­ко­то­рой функ­ции 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f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(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x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), опре­делённой на ин­тер­ва­ле (−3; 5). Поль­зу­ясь ри­сун­ком, опре­де­ли­те ко­ли­че­ство ре­ше­ний урав­не­ния 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f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(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x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)=0 на от­рез­ке [−2; 4]. 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06" y="2015753"/>
            <a:ext cx="5114987" cy="34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5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3" y="2988149"/>
            <a:ext cx="7632854" cy="151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63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значение выражения: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760640" cy="165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646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Игорь и Паша красят забор за 35 часов. Паша и Володя красят этот же забор за 40 часов, а Володя и Игорь — за 56 часов. За сколько часов мальчики покрасят забор, работая втроем?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3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09" y="3386976"/>
            <a:ext cx="3952381" cy="7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0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76" y="3386976"/>
            <a:ext cx="1819048" cy="7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11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6" y="1564610"/>
            <a:ext cx="7785267" cy="43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02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6" y="2137684"/>
            <a:ext cx="7431668" cy="321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97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Грузовик перевозит партию щебня массой 225 тонн, ежедневно увеличивая норму перевозки на одно и то же число тонн. Известно, что за первый день было перевезено 4 тонны щебня. Определите, сколько тонн щебня было перевезено на одиннадцатый день, если вся работа была выполнена за 18 дней.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6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96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2" y="1481138"/>
            <a:ext cx="772739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26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</TotalTime>
  <Words>225</Words>
  <Application>Microsoft Office PowerPoint</Application>
  <PresentationFormat>Экран (4:3)</PresentationFormat>
  <Paragraphs>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Презентация PowerPoint</vt:lpstr>
      <vt:lpstr>Перейти к основанию 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Найти производную функции</vt:lpstr>
      <vt:lpstr>Найти наибольший отрицательный корень уравнения:</vt:lpstr>
      <vt:lpstr>Презентация PowerPoint</vt:lpstr>
      <vt:lpstr>Решить уравнение: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ри­сун­ке изоб­ражён гра­фик функ­ции y = F(x) — одной из пер­во­об­раз­ных не­ко­то­рой функ­ции f(x), опре­делённой на ин­тер­ва­ле (−3; 5). Поль­зу­ясь ри­сун­ком, опре­де­ли­те ко­ли­че­ство ре­ше­ний урав­не­ния f(x)=0 на от­рез­ке [−2; 4].  </vt:lpstr>
      <vt:lpstr>Презентация PowerPoint</vt:lpstr>
      <vt:lpstr>Найти значение выражения: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2016-02-23T12:34:13Z</dcterms:created>
  <dcterms:modified xsi:type="dcterms:W3CDTF">2016-02-23T13:13:25Z</dcterms:modified>
</cp:coreProperties>
</file>