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C6C59B3-4AC2-4277-A9E5-172A639DD3D0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07ED559-BB2D-4D5C-89D7-3FA1A2E8B4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6C59B3-4AC2-4277-A9E5-172A639DD3D0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7ED559-BB2D-4D5C-89D7-3FA1A2E8B4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6C59B3-4AC2-4277-A9E5-172A639DD3D0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7ED559-BB2D-4D5C-89D7-3FA1A2E8B4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6C59B3-4AC2-4277-A9E5-172A639DD3D0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7ED559-BB2D-4D5C-89D7-3FA1A2E8B46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6C59B3-4AC2-4277-A9E5-172A639DD3D0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7ED559-BB2D-4D5C-89D7-3FA1A2E8B46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6C59B3-4AC2-4277-A9E5-172A639DD3D0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7ED559-BB2D-4D5C-89D7-3FA1A2E8B46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6C59B3-4AC2-4277-A9E5-172A639DD3D0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7ED559-BB2D-4D5C-89D7-3FA1A2E8B46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6C59B3-4AC2-4277-A9E5-172A639DD3D0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7ED559-BB2D-4D5C-89D7-3FA1A2E8B46A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6C59B3-4AC2-4277-A9E5-172A639DD3D0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7ED559-BB2D-4D5C-89D7-3FA1A2E8B4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C6C59B3-4AC2-4277-A9E5-172A639DD3D0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7ED559-BB2D-4D5C-89D7-3FA1A2E8B46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C6C59B3-4AC2-4277-A9E5-172A639DD3D0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07ED559-BB2D-4D5C-89D7-3FA1A2E8B46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C6C59B3-4AC2-4277-A9E5-172A639DD3D0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07ED559-BB2D-4D5C-89D7-3FA1A2E8B46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Подготовка к ЕГЭ.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1.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11582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060849"/>
            <a:ext cx="7056783" cy="2502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2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7767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Найти ошибку:</a:t>
            </a:r>
            <a:endParaRPr lang="ru-RU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276872"/>
            <a:ext cx="7056784" cy="2067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22106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Записать формулу для нахождения суммы п-первых членов ар. </a:t>
            </a:r>
            <a:r>
              <a:rPr lang="ru-RU" dirty="0"/>
              <a:t>п</a:t>
            </a:r>
            <a:r>
              <a:rPr lang="ru-RU" dirty="0" smtClean="0"/>
              <a:t>рогрессии.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2355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809" y="2791738"/>
            <a:ext cx="8152382" cy="1904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36815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Решить уравнение:</a:t>
            </a:r>
            <a:endParaRPr lang="ru-RU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619" y="2672690"/>
            <a:ext cx="6704762" cy="2142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78850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420888"/>
            <a:ext cx="7056784" cy="157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83684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988840"/>
            <a:ext cx="7776864" cy="1658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21571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3.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89773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714" y="2696500"/>
            <a:ext cx="6628572" cy="2095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8988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095" y="2529833"/>
            <a:ext cx="6323810" cy="2428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0907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1.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715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204864"/>
            <a:ext cx="6984775" cy="2253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90862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492896"/>
            <a:ext cx="7416824" cy="1546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2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66564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1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988840"/>
            <a:ext cx="6408712" cy="2480766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4113517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204864"/>
            <a:ext cx="6912768" cy="1667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22012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060849"/>
            <a:ext cx="6912768" cy="1768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44095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4.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46492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204865"/>
            <a:ext cx="4248471" cy="1662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01019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852936"/>
            <a:ext cx="4680519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92455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253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1" y="2420889"/>
            <a:ext cx="6408712" cy="1756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2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4162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35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492896"/>
            <a:ext cx="6840760" cy="1655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0123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Вычислить: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132856"/>
            <a:ext cx="6336704" cy="2473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2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37790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348880"/>
            <a:ext cx="7848872" cy="2232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73684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66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420889"/>
            <a:ext cx="7200800" cy="14422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71190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060848"/>
            <a:ext cx="6480720" cy="1785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9214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060848"/>
            <a:ext cx="6480719" cy="2264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1571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492896"/>
            <a:ext cx="6696743" cy="1608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857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095" y="2486976"/>
            <a:ext cx="6323810" cy="2514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6839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44824"/>
            <a:ext cx="8064896" cy="2094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7597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060849"/>
            <a:ext cx="7128791" cy="1717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225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2.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8927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39</TotalTime>
  <Words>33</Words>
  <Application>Microsoft Office PowerPoint</Application>
  <PresentationFormat>Экран (4:3)</PresentationFormat>
  <Paragraphs>10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Открытая</vt:lpstr>
      <vt:lpstr>Подготовка к ЕГЭ.</vt:lpstr>
      <vt:lpstr>1.</vt:lpstr>
      <vt:lpstr>Вычислить: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2.</vt:lpstr>
      <vt:lpstr>Презентация PowerPoint</vt:lpstr>
      <vt:lpstr>Найти ошибку:</vt:lpstr>
      <vt:lpstr>Презентация PowerPoint</vt:lpstr>
      <vt:lpstr>Презентация PowerPoint</vt:lpstr>
      <vt:lpstr>Решить уравнение:</vt:lpstr>
      <vt:lpstr>Презентация PowerPoint</vt:lpstr>
      <vt:lpstr>Презентация PowerPoint</vt:lpstr>
      <vt:lpstr>3.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4.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ЕГЭ.</dc:title>
  <dc:creator>1</dc:creator>
  <cp:lastModifiedBy>1</cp:lastModifiedBy>
  <cp:revision>4</cp:revision>
  <dcterms:created xsi:type="dcterms:W3CDTF">2016-02-14T17:00:59Z</dcterms:created>
  <dcterms:modified xsi:type="dcterms:W3CDTF">2016-02-14T17:40:48Z</dcterms:modified>
</cp:coreProperties>
</file>