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760EA-C254-4F70-B649-D158C7DC5C8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CB086-A867-487D-969F-F4E7B7A4C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83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520" y="2641355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Мудрость пословиц и поговорок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706919" y="4581128"/>
            <a:ext cx="4215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Резникова</a:t>
            </a:r>
            <a:r>
              <a:rPr lang="ru-RU" sz="2000" dirty="0"/>
              <a:t> Елена Владимировна, воспитатель группы продлённого дня ГБОУ №</a:t>
            </a:r>
            <a:r>
              <a:rPr lang="ru-RU" sz="2000" dirty="0" smtClean="0"/>
              <a:t>339  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г. </a:t>
            </a:r>
            <a:r>
              <a:rPr lang="ru-RU" sz="2000" dirty="0" smtClean="0"/>
              <a:t>Санкт-Петербург.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7359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260648"/>
            <a:ext cx="7596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поговорке насекомое превращается в млекопитающее?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9865" y="1109935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из мухи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слона.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9865" y="1612598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какой поговорке слова находятся в кармане?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36262" y="2238537"/>
            <a:ext cx="4583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словом в карман не полезет.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27092" y="2828835"/>
            <a:ext cx="7475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пословице вспоминают, когда хотят сказать, что встающий рано утром человек успевает больше сделать за день?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3223" y="4033922"/>
            <a:ext cx="5050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рано встаёт тому Бог подаёт.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4653136"/>
            <a:ext cx="7570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поговорке зубы могут находиться не во рту?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93199" y="5695751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Положить зубы на полку.</a:t>
            </a:r>
          </a:p>
        </p:txBody>
      </p:sp>
    </p:spTree>
    <p:extLst>
      <p:ext uri="{BB962C8B-B14F-4D97-AF65-F5344CB8AC3E}">
        <p14:creationId xmlns:p14="http://schemas.microsoft.com/office/powerpoint/2010/main" val="165863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548680"/>
            <a:ext cx="4499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«Пословицы в рисунках»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278" y="1700808"/>
            <a:ext cx="6226543" cy="440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07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129679"/>
            <a:ext cx="3902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«Выбери пословицу»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6807" y="665229"/>
            <a:ext cx="76328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Век – жизнь человека. Учиться можно в течение всей жизни, каждый день приносит новые знания. Так говорят в качестве доброго совета постоянно учиться или в шутку, когда узнают что-либо новое, чего до сих пор не знали.</a:t>
            </a:r>
          </a:p>
          <a:p>
            <a:r>
              <a:rPr lang="ru-RU" sz="2400" dirty="0"/>
              <a:t>- Век живи, век учись;</a:t>
            </a:r>
          </a:p>
          <a:p>
            <a:r>
              <a:rPr lang="ru-RU" sz="2400" dirty="0"/>
              <a:t>- Ученья корень горек, да плод сладок;</a:t>
            </a:r>
          </a:p>
          <a:p>
            <a:r>
              <a:rPr lang="ru-RU" sz="2400" dirty="0"/>
              <a:t>-Ученье свет, да </a:t>
            </a:r>
            <a:r>
              <a:rPr lang="ru-RU" sz="2400" dirty="0" err="1"/>
              <a:t>неученье</a:t>
            </a:r>
            <a:r>
              <a:rPr lang="ru-RU" sz="2400" dirty="0"/>
              <a:t> – тьма.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бояться трудностей или опасных последствий, то не стоит и начинать какое-либо дело. Так говорят, чтобы подбодрить себя или кого-то, когда решаются какое-либо опасное или неизвестное дело, связанное с риском.</a:t>
            </a:r>
          </a:p>
          <a:p>
            <a:r>
              <a:rPr lang="ru-RU" sz="2400" dirty="0"/>
              <a:t>- Волков бояться – в лес не ходить;</a:t>
            </a:r>
          </a:p>
          <a:p>
            <a:r>
              <a:rPr lang="ru-RU" sz="2400" dirty="0"/>
              <a:t>- Дело мастера боится;</a:t>
            </a:r>
          </a:p>
          <a:p>
            <a:r>
              <a:rPr lang="ru-RU" sz="2400" dirty="0"/>
              <a:t>- Чем дальше в лес, тем больше дров.</a:t>
            </a:r>
          </a:p>
        </p:txBody>
      </p:sp>
    </p:spTree>
    <p:extLst>
      <p:ext uri="{BB962C8B-B14F-4D97-AF65-F5344CB8AC3E}">
        <p14:creationId xmlns:p14="http://schemas.microsoft.com/office/powerpoint/2010/main" val="261025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332656"/>
            <a:ext cx="2314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 Знаток»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720840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•	Если своя, то не тянет.                                    ноша</a:t>
            </a:r>
          </a:p>
          <a:p>
            <a:r>
              <a:rPr lang="ru-RU" sz="2400" dirty="0"/>
              <a:t>•	Приходит во время еды                                   аппетит</a:t>
            </a:r>
          </a:p>
          <a:p>
            <a:r>
              <a:rPr lang="ru-RU" sz="2400" dirty="0"/>
              <a:t>•	Без труда из водоёма не вытащишь.              рыбку</a:t>
            </a:r>
          </a:p>
          <a:p>
            <a:r>
              <a:rPr lang="ru-RU" sz="2400" dirty="0"/>
              <a:t>•	Дорога к обеду.                                                ложка</a:t>
            </a:r>
          </a:p>
          <a:p>
            <a:r>
              <a:rPr lang="ru-RU" sz="2400" dirty="0"/>
              <a:t>•	По нему провожают.                                        ум</a:t>
            </a:r>
          </a:p>
          <a:p>
            <a:r>
              <a:rPr lang="ru-RU" sz="2400" dirty="0"/>
              <a:t>•	Города берёт.                                                   смелость</a:t>
            </a:r>
          </a:p>
        </p:txBody>
      </p:sp>
    </p:spTree>
    <p:extLst>
      <p:ext uri="{BB962C8B-B14F-4D97-AF65-F5344CB8AC3E}">
        <p14:creationId xmlns:p14="http://schemas.microsoft.com/office/powerpoint/2010/main" val="305724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348880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108239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 литературы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1772816"/>
            <a:ext cx="74168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Лупоядова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 Ю., Якимович И. Г.  «Копилка классного руководителя» Брянск: Курсив, 2004.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Ожегов С. И., Шведова Н. Ю. «Толковый словарь русского языка» , М. АЗЪ, 1995.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Гридина В. Т.,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Завязкин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 В. «Читай, рассуждай, отгадывай», М.; БАО-ПРЕСС, 2005.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«Группа продлённого дня: 3-4 классы/Авт. -сост. Л. И.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Гайдина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А. В. Кочергина. М.; ВАКО, 2008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Загребина Г. В. «Давай устроим праздник! Игры, конкурсы, забавы для младших школьников». Ярославль: Академия развития: Академия Холдинг, 2002.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97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548680"/>
            <a:ext cx="67687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Цель</a:t>
            </a:r>
            <a:r>
              <a:rPr lang="ru-RU" sz="2800" dirty="0"/>
              <a:t>: рассказать о ценности пословиц и поговорок; способствовать расширению кругозора и обогащению словарного запаса учащихся.</a:t>
            </a:r>
          </a:p>
          <a:p>
            <a:r>
              <a:rPr lang="ru-RU" sz="2800" b="1" i="1" dirty="0"/>
              <a:t>Задачи</a:t>
            </a:r>
            <a:r>
              <a:rPr lang="ru-RU" sz="2800" dirty="0"/>
              <a:t>:</a:t>
            </a:r>
          </a:p>
          <a:p>
            <a:r>
              <a:rPr lang="ru-RU" sz="2800" dirty="0"/>
              <a:t>1. Развитие интеллектуальных и творческих способностей учеников.</a:t>
            </a:r>
          </a:p>
          <a:p>
            <a:r>
              <a:rPr lang="ru-RU" sz="2800" dirty="0"/>
              <a:t>2.  Выработать умения обоснованного употребления пословиц в речи;;</a:t>
            </a:r>
          </a:p>
          <a:p>
            <a:r>
              <a:rPr lang="ru-RU" sz="2800" dirty="0"/>
              <a:t>3. Прививать интерес к устному народному творчеству.;</a:t>
            </a:r>
          </a:p>
          <a:p>
            <a:r>
              <a:rPr lang="ru-RU" sz="2800" dirty="0"/>
              <a:t>4.Речевое развитие и обогащение словаря учащихся. </a:t>
            </a:r>
          </a:p>
        </p:txBody>
      </p:sp>
    </p:spTree>
    <p:extLst>
      <p:ext uri="{BB962C8B-B14F-4D97-AF65-F5344CB8AC3E}">
        <p14:creationId xmlns:p14="http://schemas.microsoft.com/office/powerpoint/2010/main" val="14662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7667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Великие писатели о пословицах: 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1123003"/>
            <a:ext cx="70567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«</a:t>
            </a:r>
            <a:r>
              <a:rPr lang="ru-RU" sz="2100" i="1" dirty="0"/>
              <a:t>Чтение сборника пословиц составляет для меня одно из любимых – не занятий, но наслаждений</a:t>
            </a:r>
            <a:r>
              <a:rPr lang="ru-RU" sz="2100" dirty="0"/>
              <a:t>» </a:t>
            </a:r>
            <a:r>
              <a:rPr lang="ru-RU" sz="2100" b="1" dirty="0"/>
              <a:t>Л.Н.ТОЛСТОЙ</a:t>
            </a:r>
          </a:p>
          <a:p>
            <a:r>
              <a:rPr lang="ru-RU" sz="2100" i="1" dirty="0"/>
              <a:t>«Наши пословицы значительнее пословиц всех других народов…  В них отразилось много свойств наших; в них всё есть: издёвка, насмешка, попрёк, - словом, всё шевелящее и задирающее за живое… Все великие люди, от Пушкина до Суворова и Петра, благоговели перед нашими пословицами</a:t>
            </a:r>
            <a:r>
              <a:rPr lang="ru-RU" sz="2100" dirty="0"/>
              <a:t>» </a:t>
            </a:r>
            <a:r>
              <a:rPr lang="ru-RU" sz="2100" b="1" dirty="0"/>
              <a:t>Н.В. ГОГОЛЬ</a:t>
            </a:r>
          </a:p>
          <a:p>
            <a:r>
              <a:rPr lang="ru-RU" sz="2100" dirty="0"/>
              <a:t>«</a:t>
            </a:r>
            <a:r>
              <a:rPr lang="ru-RU" sz="2100" i="1" dirty="0"/>
              <a:t>Русский народ создал огромную литературу: мудрые пословицы и хитрые загадки… Напрасно думать, что эта литература была плодом народного досуга. Она была достоинством и умом народа. Она становила и укрепляла его исторической памятью, праздничными одеждами его души и наполняла глубоким содержанием всю его размеренную жизнь, текущую по обычаям и обрядам, связанным с его трудом. Природой и почитанием отцов и дедов</a:t>
            </a:r>
            <a:r>
              <a:rPr lang="ru-RU" sz="2100" b="1" i="1" dirty="0"/>
              <a:t>»</a:t>
            </a:r>
            <a:r>
              <a:rPr lang="ru-RU" sz="2100" b="1" dirty="0"/>
              <a:t> А.Н. ТОЛСТОЙ </a:t>
            </a:r>
          </a:p>
        </p:txBody>
      </p:sp>
    </p:spTree>
    <p:extLst>
      <p:ext uri="{BB962C8B-B14F-4D97-AF65-F5344CB8AC3E}">
        <p14:creationId xmlns:p14="http://schemas.microsoft.com/office/powerpoint/2010/main" val="48180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8352" y="224880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краткие изречения, выражающие житейскую мудрость народа.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8352" y="2636912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Поговорка,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 пословица, — остроумное, меткое народное суждение, краткое по форме.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8352" y="4688727"/>
            <a:ext cx="741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же отличаются пословицы от поговорок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7004" y="5517232"/>
            <a:ext cx="6987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Пословица — законченная мысль, поговорка — только часть суждения. </a:t>
            </a:r>
          </a:p>
        </p:txBody>
      </p:sp>
    </p:spTree>
    <p:extLst>
      <p:ext uri="{BB962C8B-B14F-4D97-AF65-F5344CB8AC3E}">
        <p14:creationId xmlns:p14="http://schemas.microsoft.com/office/powerpoint/2010/main" val="149692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32656"/>
            <a:ext cx="70567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Отгадайте, где пословица, а где поговорка?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80" y="1340768"/>
            <a:ext cx="69127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Человек </a:t>
            </a:r>
            <a:r>
              <a:rPr lang="ru-RU" sz="3200" dirty="0"/>
              <a:t>без Родины – что соловей без песни. </a:t>
            </a:r>
            <a:r>
              <a:rPr lang="ru-RU" sz="3200" dirty="0" smtClean="0"/>
              <a:t>Пословица</a:t>
            </a:r>
            <a:endParaRPr lang="ru-RU" sz="3200" dirty="0"/>
          </a:p>
          <a:p>
            <a:r>
              <a:rPr lang="ru-RU" sz="3200" dirty="0" smtClean="0"/>
              <a:t>Как </a:t>
            </a:r>
            <a:r>
              <a:rPr lang="ru-RU" sz="3200" dirty="0"/>
              <a:t>сыр в масле катается. (Поговорка)</a:t>
            </a:r>
          </a:p>
          <a:p>
            <a:r>
              <a:rPr lang="ru-RU" sz="3200" dirty="0" smtClean="0"/>
              <a:t>Не </a:t>
            </a:r>
            <a:r>
              <a:rPr lang="ru-RU" sz="3200" dirty="0"/>
              <a:t>тот хорош, кто лицом пригож, а тот хорош, кто на дело гож. (Пословица)</a:t>
            </a:r>
          </a:p>
          <a:p>
            <a:r>
              <a:rPr lang="ru-RU" sz="3200" dirty="0" smtClean="0"/>
              <a:t>Готовь </a:t>
            </a:r>
            <a:r>
              <a:rPr lang="ru-RU" sz="3200" dirty="0"/>
              <a:t>сани летом, зимой - телегу. (Пословица)</a:t>
            </a:r>
          </a:p>
          <a:p>
            <a:r>
              <a:rPr lang="ru-RU" sz="3200" dirty="0" smtClean="0"/>
              <a:t>Говорит </a:t>
            </a:r>
            <a:r>
              <a:rPr lang="ru-RU" sz="3200" dirty="0"/>
              <a:t>- что рублём дарит. (Поговорка)</a:t>
            </a:r>
          </a:p>
        </p:txBody>
      </p:sp>
    </p:spTree>
    <p:extLst>
      <p:ext uri="{BB962C8B-B14F-4D97-AF65-F5344CB8AC3E}">
        <p14:creationId xmlns:p14="http://schemas.microsoft.com/office/powerpoint/2010/main" val="284998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5746" y="38975"/>
            <a:ext cx="712879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Жил-был мальчик Петя Солнцев. Не был он ни умным, ни глупым, ни отличником, ни двоечником, ни ленивым, ни трудолюбивым. Средний был мальчуган.</a:t>
            </a:r>
          </a:p>
          <a:p>
            <a:endParaRPr lang="ru-RU" sz="2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Пете задали много уроков. Но его так одолела лень, что он сначала час читал книгу, потом тридцать минут смотрел телевизор, а потом пошел с друзьями играть в футбол. Он играл так долго, что, придя домой, не имел уже ни сил, ни времени и ни желания делать уроки. И Петя решил их не делать.</a:t>
            </a:r>
          </a:p>
          <a:p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следующий день, когда мальчик пошел в школу, была контрольная. Петя получил двойку, потому что он совсем не учил уроки.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73738" y="5661248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своё время; Делу – время, а потехе – час; Лень – прежде  тебя родилась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7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16632"/>
            <a:ext cx="7128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Некоторые люди, когда опаздывают на работу, нарушают правила и проезжают на красный сигнал светофора. За это их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останавливает</a:t>
            </a:r>
            <a:r>
              <a:rPr lang="ru-RU" sz="2800" dirty="0"/>
              <a:t> работник ГАИ и штрафует. И они еще больше опаздывают на работу.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8536" y="2405151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Тише едешь, дальше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будешь.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6119" y="2936346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Жил-был бедный художник. У него было много друзей. Однажды он заболел. Ему нужна была дорогая операция, но у него не было денег. Тогда все его друзья привезли деньги. Художнику сделали операцию, и он выздоровел.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5805264"/>
            <a:ext cx="7409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имей сто рублей, а имей сто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друзей.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4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421401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«Путаница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0787" y="913301"/>
            <a:ext cx="80648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 Е П С О И Ш П Ь - Е Й Д Ю Л Ш Е Ш И М Ь С А Н.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285293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760603"/>
            <a:ext cx="74075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Л О Ч К Н И О Д Л Е – Г Л Й У Я М Л Е С О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55018" y="223234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Поспешишь – людей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насмешишь.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3276228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Кончил дело – гуляй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смело!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7287" y="3737893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команда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 С А Х А Р Т З А Л Г А Е К И Л И 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50787" y="5099991"/>
            <a:ext cx="7277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Л О Ч К Н И О Д Л Е – Г Л Й У Я М Л Е С О.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4589004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страха глаза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5737982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Кончил дело – гуляй смело!</a:t>
            </a:r>
          </a:p>
        </p:txBody>
      </p:sp>
    </p:spTree>
    <p:extLst>
      <p:ext uri="{BB962C8B-B14F-4D97-AF65-F5344CB8AC3E}">
        <p14:creationId xmlns:p14="http://schemas.microsoft.com/office/powerpoint/2010/main" val="173080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9042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«Потерянные слова»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124743"/>
            <a:ext cx="3534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•	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Ученье свет,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а…..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788652"/>
            <a:ext cx="3820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•	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Волков бояться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492895"/>
            <a:ext cx="4706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•	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одёжке встречают ,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а…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4216" y="3117639"/>
            <a:ext cx="3361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•	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аукнется 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44216" y="3809644"/>
            <a:ext cx="4160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•	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гостях хорошо, а ….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75908" y="4543222"/>
            <a:ext cx="4211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•	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-  серебро, 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58941" y="1170909"/>
            <a:ext cx="2415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неученье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тьма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55573" y="1788652"/>
            <a:ext cx="2472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лес не ходить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90371" y="2492895"/>
            <a:ext cx="2749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уму провожают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28270" y="3117639"/>
            <a:ext cx="2781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и откликнется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80210" y="3809644"/>
            <a:ext cx="1823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 лучше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08212" y="4543222"/>
            <a:ext cx="2735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молчание – золото</a:t>
            </a:r>
          </a:p>
        </p:txBody>
      </p:sp>
    </p:spTree>
    <p:extLst>
      <p:ext uri="{BB962C8B-B14F-4D97-AF65-F5344CB8AC3E}">
        <p14:creationId xmlns:p14="http://schemas.microsoft.com/office/powerpoint/2010/main" val="6507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121</TotalTime>
  <Words>1070</Words>
  <Application>Microsoft Office PowerPoint</Application>
  <PresentationFormat>Экран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13</cp:revision>
  <dcterms:created xsi:type="dcterms:W3CDTF">2016-02-22T19:31:58Z</dcterms:created>
  <dcterms:modified xsi:type="dcterms:W3CDTF">2016-02-24T17:26:20Z</dcterms:modified>
</cp:coreProperties>
</file>