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355976" y="5052545"/>
            <a:ext cx="4248472" cy="147279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Резникова</a:t>
            </a:r>
            <a:r>
              <a:rPr lang="ru-RU" dirty="0" smtClean="0"/>
              <a:t> Елена Владимировна</a:t>
            </a:r>
          </a:p>
          <a:p>
            <a:r>
              <a:rPr lang="ru-RU" dirty="0" smtClean="0"/>
              <a:t> воспитатель группы продлённого дня ГБОУ СОШ №339</a:t>
            </a:r>
          </a:p>
          <a:p>
            <a:r>
              <a:rPr lang="ru-RU" dirty="0"/>
              <a:t>г</a:t>
            </a:r>
            <a:r>
              <a:rPr lang="ru-RU" dirty="0" smtClean="0"/>
              <a:t>. Санкт-Петербург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175351" cy="2016223"/>
          </a:xfrm>
        </p:spPr>
        <p:txBody>
          <a:bodyPr/>
          <a:lstStyle/>
          <a:p>
            <a:r>
              <a:rPr lang="ru-RU" dirty="0" smtClean="0"/>
              <a:t>Государственные символы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8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4268"/>
            <a:ext cx="536408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Скипетр </a:t>
            </a:r>
            <a:r>
              <a:rPr lang="ru-RU" sz="2300" dirty="0"/>
              <a:t>– это жезл, украшенный затейливой резьбой, золотом и драгоценными камнями. </a:t>
            </a:r>
          </a:p>
          <a:p>
            <a:r>
              <a:rPr lang="ru-RU" sz="2300" dirty="0"/>
              <a:t>Держава – золотой шар с крестом наверху как символ власти монарха. </a:t>
            </a:r>
          </a:p>
          <a:p>
            <a:r>
              <a:rPr lang="ru-RU" sz="2300" dirty="0"/>
              <a:t>Царское «яблоко». Борис Годунов добавил ещё 1 державу, которая тогда именовалась «яблоко». По форме она напоминала этот фрукт.</a:t>
            </a:r>
          </a:p>
          <a:p>
            <a:r>
              <a:rPr lang="ru-RU" sz="2300" dirty="0"/>
              <a:t>В древние времена корона, скипетр, держава служили знаками царской власти. Сегодня они напоминают нам об историческом прошлом нашей Родины, символизируют единство и независимость. Герб России символизирует красоту и справедливость, победу добра над злом.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359598"/>
            <a:ext cx="341806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Итак, в государственных символах отражена история государства.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996952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Ваша задача – придумать и нарисовать свой герб. Это может быть герб вашей семьи, нашей школы, нашего города. Даже можете придумать герб волшебной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8557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24" y="2276872"/>
            <a:ext cx="9144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700" dirty="0" smtClean="0"/>
              <a:t>Спасибо за внимание!</a:t>
            </a:r>
            <a:endParaRPr lang="ru-RU" sz="6700" dirty="0"/>
          </a:p>
        </p:txBody>
      </p:sp>
    </p:spTree>
    <p:extLst>
      <p:ext uri="{BB962C8B-B14F-4D97-AF65-F5344CB8AC3E}">
        <p14:creationId xmlns:p14="http://schemas.microsoft.com/office/powerpoint/2010/main" val="25088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При подготовке и планировании внеклассного мероприятия использована литература:</a:t>
            </a:r>
          </a:p>
          <a:p>
            <a:r>
              <a:rPr lang="ru-RU" sz="3200" dirty="0"/>
              <a:t>Голубева Т.С. Государственная символика России. Начальная школа. № 7. 2001</a:t>
            </a:r>
          </a:p>
          <a:p>
            <a:r>
              <a:rPr lang="ru-RU" sz="3200" dirty="0"/>
              <a:t>Ривина Е.А. Герб и флаг России. Знакомим дошкольников и младших школьников. Просвещение, М., 2014г. </a:t>
            </a:r>
          </a:p>
        </p:txBody>
      </p:sp>
    </p:spTree>
    <p:extLst>
      <p:ext uri="{BB962C8B-B14F-4D97-AF65-F5344CB8AC3E}">
        <p14:creationId xmlns:p14="http://schemas.microsoft.com/office/powerpoint/2010/main" val="18919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590465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рассказать о современной государственной символике 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интеллектуальных и творческих способностей учеников.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Воспитание чувства гордости за свою Родину;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3.Развитие образного мышления и эстетического отношения к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окружающему миру;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4.Речевое развитие и обогащение словаря учащихся.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71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476672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ru-RU" sz="9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 1 А</a:t>
            </a:r>
            <a:endParaRPr lang="ru-RU" sz="96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5559" y="278092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Родина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08518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Родина-это отечество, родная  страна, место рождения.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5922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0716" y="930749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8000" dirty="0" smtClean="0"/>
              <a:t>100 лица</a:t>
            </a:r>
            <a:endParaRPr lang="ru-RU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2564904"/>
            <a:ext cx="3780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Столица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653136"/>
            <a:ext cx="7812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Столица- главный город страны-Москва.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5708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 smtClean="0"/>
              <a:t>Государственные символы </a:t>
            </a:r>
            <a:r>
              <a:rPr lang="ru-RU" sz="4200" dirty="0"/>
              <a:t>Р</a:t>
            </a:r>
            <a:r>
              <a:rPr lang="ru-RU" sz="4200" dirty="0" smtClean="0"/>
              <a:t>оссии</a:t>
            </a:r>
            <a:endParaRPr lang="ru-RU" sz="42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014500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Герб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1949947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Флаг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562761" y="3589813"/>
            <a:ext cx="342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Гимн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781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Государственный флаг</a:t>
            </a:r>
            <a:r>
              <a:rPr lang="ru-RU" sz="2800" dirty="0"/>
              <a:t>-это знак (символ) свободы, независимости и самостоятельности государства. У каждой страны есть собственный флаг, не похожий на флаги других стран.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408712" cy="290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7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673" y="116632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Вверху - белая полоса</a:t>
            </a:r>
            <a:r>
              <a:rPr lang="ru-RU" sz="2400" dirty="0"/>
              <a:t>. Символизирует мир, чистоту, благородство, совершенство, невинность.  Означает, что у нашего государства нет злых намерений. Оно честно и дружелюбно относится ко всем странам.</a:t>
            </a:r>
          </a:p>
          <a:p>
            <a:r>
              <a:rPr lang="ru-RU" sz="2400" b="1" i="1" dirty="0"/>
              <a:t>Синяя полоса </a:t>
            </a:r>
            <a:r>
              <a:rPr lang="ru-RU" sz="2400" dirty="0"/>
              <a:t>– она в середине – верность, духовность, веру, чистое небо, говорит о том, что Россия против войны. Она хочет дружить со всеми народами Земли.</a:t>
            </a:r>
          </a:p>
          <a:p>
            <a:r>
              <a:rPr lang="ru-RU" sz="2400" b="1" i="1" dirty="0"/>
              <a:t>Красная полоса</a:t>
            </a:r>
            <a:r>
              <a:rPr lang="ru-RU" sz="2400" dirty="0"/>
              <a:t> – нижняя – символизирует отвагу, героизм, великодушие, самопожертвование - означает, что каждый гражданин России готов, если потребуется, защитить свободу и честь Родины от врагов.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83612"/>
            <a:ext cx="4320480" cy="201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Гимн </a:t>
            </a:r>
            <a:r>
              <a:rPr lang="ru-RU" sz="3600" b="1" i="1" dirty="0"/>
              <a:t>России </a:t>
            </a:r>
            <a:r>
              <a:rPr lang="ru-RU" sz="3600" dirty="0"/>
              <a:t>– торжественная песня о стране. Наш гимн величествен, в его словах прославляется наша Родина – Россия. Гимн современной России принят в 2000 г. Музыку написал А. В. Александров, а слова – поэт С. В. Михалков. Давайте послушаем гимн, это принято делать стоя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5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221297" cy="48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0993" y="5830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Герб России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4320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Золотой </a:t>
            </a:r>
            <a:r>
              <a:rPr lang="ru-RU" b="1" dirty="0" err="1"/>
              <a:t>двухглавый</a:t>
            </a:r>
            <a:r>
              <a:rPr lang="ru-RU" b="1" dirty="0"/>
              <a:t> орёл </a:t>
            </a:r>
            <a:r>
              <a:rPr lang="ru-RU" dirty="0"/>
              <a:t>изображён на фоне щита красного цвета. Правой лапой орёл сжимает скипетр. В его левой лапе – держава. Над головами орла мы видим короны. Крылья орла похожи на солнечные лучи, а сама золотая птица – на солнце. На груди орла помещён красный щит с изображением всадника.</a:t>
            </a:r>
          </a:p>
          <a:p>
            <a:r>
              <a:rPr lang="ru-RU" dirty="0"/>
              <a:t>Это Святой Георгий Победоносец, сидящий на белом коне. За его плечами развевается синий плащ. В правой руке у него серебряное копьё, которое помогло ему победить дракона. Ужасный чёрный змей – это символ зла. Он повержен героем, верный конь воина топчет дракона копытами.</a:t>
            </a:r>
          </a:p>
        </p:txBody>
      </p:sp>
    </p:spTree>
    <p:extLst>
      <p:ext uri="{BB962C8B-B14F-4D97-AF65-F5344CB8AC3E}">
        <p14:creationId xmlns:p14="http://schemas.microsoft.com/office/powerpoint/2010/main" val="8958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557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Государственные символы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символы России</dc:title>
  <dc:creator>Admin</dc:creator>
  <cp:lastModifiedBy>Admin</cp:lastModifiedBy>
  <cp:revision>7</cp:revision>
  <dcterms:created xsi:type="dcterms:W3CDTF">2016-02-22T18:16:19Z</dcterms:created>
  <dcterms:modified xsi:type="dcterms:W3CDTF">2016-02-22T19:30:48Z</dcterms:modified>
</cp:coreProperties>
</file>