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1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6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6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8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2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E06B-00E8-4401-A96F-D1C10E9C638C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EF3E-86CE-438D-8A29-70937436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urboportal.ru/pics/553-popugay-kesha-kartinka.html" TargetMode="External"/><Relationship Id="rId2" Type="http://schemas.openxmlformats.org/officeDocument/2006/relationships/hyperlink" Target="http://img-fotki.yandex.ru/get/9328/16969765.1d8/0_8ad00_cf82d1b0_ori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p3davalka.com/get/Iz-multfilma-38-popugaev-Vajno-poverit-v-sebya.mp3?type=s&amp;aid=305283&amp;sid=689161&amp;dur=3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Тренажёр по теме </a:t>
            </a:r>
            <a:r>
              <a:rPr lang="ru-RU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«Деление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десятичной дроби на натуральное число».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класс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6400800" cy="12485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Горбачёва Ольга Владимировна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Рудниковская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СОШ.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32543"/>
            <a:ext cx="2949381" cy="31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857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3,2:4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сведения 16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42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0,099:9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сведения 15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5" grpId="0" animBg="1"/>
      <p:bldP spid="38" grpId="0" animBg="1"/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2,8:70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сведения 14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5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9953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6,3:7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сведения 13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001695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4,5:90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сведения 12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123:5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сведения 11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2,7:9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6,9:6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7:35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0,36:12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сведения 7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Дорогие ребята!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Сегодня я предлагаю вам закрепить умение деления десятичной дроби на натуральное число. Найдите значение частного и кликните левой кнопкой мыши по числу таблицы. Если ваш ответ правильный, то откроется следующий слайд. Если ответ неправильный, можно взять подсказку.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Данные кнопки помогут в вашей работе: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правило,       - далее,       - выход,       -назад.</a:t>
            </a:r>
          </a:p>
          <a:p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ЖЕЛАЮ УДАЧИ!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444943" y="4841914"/>
            <a:ext cx="576064" cy="440765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2843808" y="4841916"/>
            <a:ext cx="576064" cy="440765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4788024" y="4860262"/>
            <a:ext cx="576064" cy="44076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noaction" highlightClick="1"/>
          </p:cNvPr>
          <p:cNvSpPr/>
          <p:nvPr/>
        </p:nvSpPr>
        <p:spPr>
          <a:xfrm>
            <a:off x="6906669" y="4841916"/>
            <a:ext cx="504056" cy="440765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0,99:11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5,7:2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сведения 5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0,01:2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71800" y="47385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МОЛОДЦЫ!</a:t>
            </a:r>
            <a:endParaRPr lang="ru-RU" sz="36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147208" y="5913276"/>
            <a:ext cx="720080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-frazy_iz_filmov-vozvrashchenie_bludnogo_pop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" grpId="0"/>
      <p:bldP spid="7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55576" y="476672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Ссылки на использованные ресурсы:</a:t>
            </a:r>
          </a:p>
          <a:p>
            <a:endParaRPr lang="ru-RU" sz="2800" dirty="0"/>
          </a:p>
          <a:p>
            <a:r>
              <a:rPr lang="ru-RU" sz="2800" u="sng" dirty="0">
                <a:hlinkClick r:id="rId2"/>
              </a:rPr>
              <a:t>http://</a:t>
            </a:r>
            <a:r>
              <a:rPr lang="ru-RU" sz="2800" u="sng" dirty="0" smtClean="0">
                <a:hlinkClick r:id="rId2"/>
              </a:rPr>
              <a:t>img-fotki.yandex.ru/get/9328/16969765.1d8/0_8ad00_cf82d1b0_orig.png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попугай,</a:t>
            </a:r>
            <a:endParaRPr lang="ru-RU" sz="2800" dirty="0"/>
          </a:p>
          <a:p>
            <a:r>
              <a:rPr lang="ru-RU" sz="2800" u="sng" dirty="0">
                <a:hlinkClick r:id="rId3"/>
              </a:rPr>
              <a:t>http://</a:t>
            </a:r>
            <a:r>
              <a:rPr lang="ru-RU" sz="2800" u="sng" dirty="0" smtClean="0">
                <a:hlinkClick r:id="rId3"/>
              </a:rPr>
              <a:t>turboportal.ru/pics/553-popugay-kesha-kartinka.html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картинка,</a:t>
            </a:r>
            <a:endParaRPr lang="ru-RU" sz="2800" dirty="0"/>
          </a:p>
          <a:p>
            <a:r>
              <a:rPr lang="ru-RU" sz="2800" u="sng" dirty="0" smtClean="0">
                <a:hlinkClick r:id="rId4"/>
              </a:rPr>
              <a:t>http</a:t>
            </a:r>
            <a:r>
              <a:rPr lang="ru-RU" sz="2800" u="sng" dirty="0">
                <a:hlinkClick r:id="rId4"/>
              </a:rPr>
              <a:t>://</a:t>
            </a:r>
            <a:r>
              <a:rPr lang="ru-RU" sz="2800" u="sng" dirty="0" smtClean="0">
                <a:hlinkClick r:id="rId4"/>
              </a:rPr>
              <a:t>mp3davalka.com/get/Iz-multfilma-38-popugaev-Vajno-poverit-v-sebya.mp3?type=s&amp;aid=305283&amp;sid=689161&amp;dur=30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фраза попугая Кеши.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того,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разделить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десятичную дробь на натуральное число, нужно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азделить дробь на число, не обращая внимания на запятую;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оставить в частном запятую, когда деление целой части закончилось.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7668344" y="5811659"/>
            <a:ext cx="648072" cy="641677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3789039"/>
            <a:ext cx="6984776" cy="2343457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7604" y="40220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Запомните!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целая часть делимого меньше делителя, то в частном ставим ноль целых. Например:  2,5:5=0,5.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257755" y="157809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44185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257899" y="371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8,03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553755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 flipH="1">
            <a:off x="6441857" y="478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9963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89703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1,5:3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095836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0,56:7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Управляющая кнопка: сведения 22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257755" y="157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4185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1257899" y="371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8,03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 flipH="1">
            <a:off x="2553755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2" grpId="0" animBg="1"/>
      <p:bldP spid="44" grpId="0" animBg="1"/>
      <p:bldP spid="45" grpId="0" animBg="1"/>
      <p:bldP spid="46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129819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89703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0,069:23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сведения 21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 flipH="1">
            <a:off x="1257899" y="157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 flipH="1">
            <a:off x="644185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257899" y="371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8,03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614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1,6:4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сведения 20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 flipH="1">
            <a:off x="1257899" y="157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1257899" y="371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8,03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64,24:8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сведения 19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 flipH="1">
            <a:off x="1257899" y="371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8,03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953697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0,06:3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сведения 18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 flipH="1">
            <a:off x="2553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960061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0,056:8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сведения 17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1687472"/>
            <a:ext cx="5938376" cy="41898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 flipH="1">
            <a:off x="5146187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257899" y="2652478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50043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441857" y="370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257899" y="4793471"/>
            <a:ext cx="1296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145713" y="479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850043" y="263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2,85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849899" y="479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3849899" y="157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5146187" y="263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0,03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2553755" y="2652478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0,2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5145713" y="3713471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1,15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2553755" y="371347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0,3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6441857" y="2627850"/>
            <a:ext cx="1296144" cy="10800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24,6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5" grpId="0" animBg="1"/>
      <p:bldP spid="37" grpId="0" animBg="1"/>
      <p:bldP spid="38" grpId="0" animBg="1"/>
      <p:bldP spid="42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596</Words>
  <Application>Microsoft Office PowerPoint</Application>
  <PresentationFormat>Экран (4:3)</PresentationFormat>
  <Paragraphs>255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Тренажёр по теме «Деление десятичной дроби на натуральное число».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59</cp:revision>
  <dcterms:created xsi:type="dcterms:W3CDTF">2016-02-11T18:28:55Z</dcterms:created>
  <dcterms:modified xsi:type="dcterms:W3CDTF">2016-02-23T14:05:37Z</dcterms:modified>
</cp:coreProperties>
</file>