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58" r:id="rId4"/>
    <p:sldId id="264" r:id="rId5"/>
    <p:sldId id="256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7E01-A5C4-4A0A-9441-B577090F5266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9B35-A696-49EA-856A-56E265A64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7E01-A5C4-4A0A-9441-B577090F5266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9B35-A696-49EA-856A-56E265A64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7E01-A5C4-4A0A-9441-B577090F5266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9B35-A696-49EA-856A-56E265A64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7E01-A5C4-4A0A-9441-B577090F5266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9B35-A696-49EA-856A-56E265A64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7E01-A5C4-4A0A-9441-B577090F5266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9B35-A696-49EA-856A-56E265A64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7E01-A5C4-4A0A-9441-B577090F5266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9B35-A696-49EA-856A-56E265A64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7E01-A5C4-4A0A-9441-B577090F5266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9B35-A696-49EA-856A-56E265A64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7E01-A5C4-4A0A-9441-B577090F5266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9B35-A696-49EA-856A-56E265A64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7E01-A5C4-4A0A-9441-B577090F5266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9B35-A696-49EA-856A-56E265A64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7E01-A5C4-4A0A-9441-B577090F5266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9B35-A696-49EA-856A-56E265A64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7E01-A5C4-4A0A-9441-B577090F5266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9B35-A696-49EA-856A-56E265A64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67E01-A5C4-4A0A-9441-B577090F5266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49B35-A696-49EA-856A-56E265A64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fs00.infourok.ru/images/doc/190/217765/img0.jpg"/>
          <p:cNvPicPr>
            <a:picLocks noChangeAspect="1" noChangeArrowheads="1"/>
          </p:cNvPicPr>
          <p:nvPr/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skachatkartinki.ru/img/picture/Sep/19/60fa008e9c31a2424983e4f4ffe82353/4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www.stihi.ru/pics/2014/01/17/13192.jpg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demiart.ru/forum/uploads13/post-1099937-1375144953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taladm.ru/wp-content/uploads/2014/08/11259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fs00.infourok.ru/images/doc/226/35208/1/img45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prohladnyiletopis.narod.ru/foto4/foto/foto_016_high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playcast.ru/uploads/2015/09/25/15193112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r="35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66"/>
                </a:solidFill>
              </a:rPr>
              <a:t>Что мы Родиной зовём?        </a:t>
            </a:r>
            <a:r>
              <a:rPr lang="ru-RU" sz="2400" b="1" dirty="0" smtClean="0">
                <a:solidFill>
                  <a:srgbClr val="000066"/>
                </a:solidFill>
              </a:rPr>
              <a:t>                        И </a:t>
            </a:r>
            <a:r>
              <a:rPr lang="ru-RU" sz="2400" b="1" dirty="0">
                <a:solidFill>
                  <a:srgbClr val="000066"/>
                </a:solidFill>
              </a:rPr>
              <a:t>берёзки, вдоль которых</a:t>
            </a:r>
          </a:p>
          <a:p>
            <a:r>
              <a:rPr lang="ru-RU" sz="2400" b="1" dirty="0">
                <a:solidFill>
                  <a:srgbClr val="000066"/>
                </a:solidFill>
              </a:rPr>
              <a:t>Дом, где мы с тобой живём,   </a:t>
            </a:r>
            <a:r>
              <a:rPr lang="ru-RU" sz="2400" b="1" dirty="0" smtClean="0">
                <a:solidFill>
                  <a:srgbClr val="000066"/>
                </a:solidFill>
              </a:rPr>
              <a:t>                       Рядом </a:t>
            </a:r>
            <a:r>
              <a:rPr lang="ru-RU" sz="2400" b="1" dirty="0">
                <a:solidFill>
                  <a:srgbClr val="000066"/>
                </a:solidFill>
              </a:rPr>
              <a:t>с мамой мы идём.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                       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stihi.ru/pics/2013/07/06/5660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5425" y="-635000"/>
            <a:ext cx="89185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 dirty="0">
              <a:solidFill>
                <a:schemeClr val="accent2"/>
              </a:solidFill>
            </a:endParaRPr>
          </a:p>
          <a:p>
            <a:endParaRPr lang="ru-RU" sz="2400" b="1" dirty="0">
              <a:solidFill>
                <a:schemeClr val="accent2"/>
              </a:solidFill>
            </a:endParaRPr>
          </a:p>
          <a:p>
            <a:r>
              <a:rPr lang="ru-RU" sz="2400" b="1" dirty="0">
                <a:solidFill>
                  <a:srgbClr val="003300"/>
                </a:solidFill>
              </a:rPr>
              <a:t>Что мы Родиной зовём?</a:t>
            </a:r>
            <a:r>
              <a:rPr lang="ru-RU" sz="2400" b="1" dirty="0">
                <a:solidFill>
                  <a:srgbClr val="000066"/>
                </a:solidFill>
              </a:rPr>
              <a:t>       Наши праздники и песни,</a:t>
            </a:r>
          </a:p>
          <a:p>
            <a:r>
              <a:rPr lang="ru-RU" sz="2400" b="1" dirty="0">
                <a:solidFill>
                  <a:srgbClr val="003300"/>
                </a:solidFill>
              </a:rPr>
              <a:t>Поле с тонким колоском,</a:t>
            </a:r>
            <a:r>
              <a:rPr lang="ru-RU" sz="2400" b="1" dirty="0">
                <a:solidFill>
                  <a:srgbClr val="000066"/>
                </a:solidFill>
              </a:rPr>
              <a:t>      Тёплый вечер за окном.</a:t>
            </a:r>
          </a:p>
          <a:p>
            <a:endParaRPr lang="ru-RU" sz="2400" b="1" dirty="0">
              <a:solidFill>
                <a:srgbClr val="000066"/>
              </a:solidFill>
            </a:endParaRPr>
          </a:p>
          <a:p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ages.cityhdwallpapers.com/images/1920x1200/Muscovite%20Palace%20wallpaper%20Russia%20Europe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7380" y="116632"/>
            <a:ext cx="921714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Что мы Родиной зовём?          И под небом синим-синим</a:t>
            </a:r>
          </a:p>
          <a:p>
            <a:endParaRPr lang="ru-RU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Всё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что в 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сердце 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бережём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    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Флаг России над Кремлём.</a:t>
            </a:r>
          </a:p>
          <a:p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95</TotalTime>
  <Words>66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Владимил</dc:creator>
  <cp:lastModifiedBy>Владимил</cp:lastModifiedBy>
  <cp:revision>15</cp:revision>
  <dcterms:created xsi:type="dcterms:W3CDTF">2016-02-06T05:54:26Z</dcterms:created>
  <dcterms:modified xsi:type="dcterms:W3CDTF">2016-02-26T23:15:35Z</dcterms:modified>
</cp:coreProperties>
</file>