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86DDA-24F3-4EC6-B84C-6CFB22D3D1F5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8A914-0FAE-4AEF-8422-272AB3AB7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0849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A914-0FAE-4AEF-8422-272AB3AB7B5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29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404664"/>
            <a:ext cx="3048000" cy="1828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501008"/>
            <a:ext cx="3810000" cy="29813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7710657"/>
      </p:ext>
    </p:extLst>
  </p:cSld>
  <p:clrMapOvr>
    <a:masterClrMapping/>
  </p:clrMapOvr>
  <p:transition spd="med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8413099"/>
      </p:ext>
    </p:extLst>
  </p:cSld>
  <p:clrMapOvr>
    <a:masterClrMapping/>
  </p:clrMapOvr>
  <p:transition spd="med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0331890"/>
      </p:ext>
    </p:extLst>
  </p:cSld>
  <p:clrMapOvr>
    <a:masterClrMapping/>
  </p:clrMapOvr>
  <p:transition spd="med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4653136"/>
            <a:ext cx="2466975" cy="18478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4717684"/>
      </p:ext>
    </p:extLst>
  </p:cSld>
  <p:clrMapOvr>
    <a:masterClrMapping/>
  </p:clrMapOvr>
  <p:transition spd="med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4221088"/>
            <a:ext cx="2143125" cy="21431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3823205"/>
      </p:ext>
    </p:extLst>
  </p:cSld>
  <p:clrMapOvr>
    <a:masterClrMapping/>
  </p:clrMapOvr>
  <p:transition spd="med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3685887"/>
      </p:ext>
    </p:extLst>
  </p:cSld>
  <p:clrMapOvr>
    <a:masterClrMapping/>
  </p:clrMapOvr>
  <p:transition spd="med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8354358"/>
      </p:ext>
    </p:extLst>
  </p:cSld>
  <p:clrMapOvr>
    <a:masterClrMapping/>
  </p:clrMapOvr>
  <p:transition spd="med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684945"/>
      </p:ext>
    </p:extLst>
  </p:cSld>
  <p:clrMapOvr>
    <a:masterClrMapping/>
  </p:clrMapOvr>
  <p:transition spd="med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0762778"/>
      </p:ext>
    </p:extLst>
  </p:cSld>
  <p:clrMapOvr>
    <a:masterClrMapping/>
  </p:clrMapOvr>
  <p:transition spd="med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4919594"/>
      </p:ext>
    </p:extLst>
  </p:cSld>
  <p:clrMapOvr>
    <a:masterClrMapping/>
  </p:clrMapOvr>
  <p:transition spd="med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3693086"/>
      </p:ext>
    </p:extLst>
  </p:cSld>
  <p:clrMapOvr>
    <a:masterClrMapping/>
  </p:clrMapOvr>
  <p:transition spd="med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8040732" y="6611779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Ekaterina050466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C0DDB-BB4F-4892-A2E0-D760CB244601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744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3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Отношения</a:t>
            </a:r>
            <a:endParaRPr lang="ru-RU" sz="66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3466264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3071834"/>
          </a:xfrm>
        </p:spPr>
        <p:txBody>
          <a:bodyPr/>
          <a:lstStyle/>
          <a:p>
            <a:r>
              <a:rPr lang="ru-RU" b="1" dirty="0" smtClean="0">
                <a:solidFill>
                  <a:srgbClr val="0033CC"/>
                </a:solidFill>
                <a:latin typeface="Bookman Old Style" pitchFamily="18" charset="0"/>
              </a:rPr>
              <a:t>Математика – это гимнастика для ума.</a:t>
            </a:r>
            <a:br>
              <a:rPr lang="ru-RU" b="1" dirty="0" smtClean="0">
                <a:solidFill>
                  <a:srgbClr val="0033CC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0033CC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0033CC"/>
                </a:solidFill>
                <a:latin typeface="Bookman Old Style" pitchFamily="18" charset="0"/>
              </a:rPr>
            </a:br>
            <a:r>
              <a:rPr lang="ru-RU" sz="3200" b="1" i="1" dirty="0" smtClean="0">
                <a:solidFill>
                  <a:srgbClr val="0033CC"/>
                </a:solidFill>
                <a:latin typeface="Bookman Old Style" pitchFamily="18" charset="0"/>
              </a:rPr>
              <a:t>А.В.Суворов</a:t>
            </a:r>
            <a:endParaRPr lang="ru-RU" sz="3200" b="1" i="1" dirty="0">
              <a:solidFill>
                <a:srgbClr val="0033CC"/>
              </a:solidFill>
              <a:latin typeface="Bookman Old Style" pitchFamily="18" charset="0"/>
            </a:endParaRPr>
          </a:p>
        </p:txBody>
      </p:sp>
      <p:pic>
        <p:nvPicPr>
          <p:cNvPr id="11" name="Содержимое 10" descr="55f4efd1ace3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358082" y="4786322"/>
            <a:ext cx="1327648" cy="1768469"/>
          </a:xfrm>
        </p:spPr>
      </p:pic>
    </p:spTree>
    <p:extLst>
      <p:ext uri="{BB962C8B-B14F-4D97-AF65-F5344CB8AC3E}">
        <p14:creationId xmlns="" xmlns:p14="http://schemas.microsoft.com/office/powerpoint/2010/main" val="2244207965"/>
      </p:ext>
    </p:extLst>
  </p:cSld>
  <p:clrMapOvr>
    <a:masterClrMapping/>
  </p:clrMapOvr>
  <p:transition spd="med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pic>
        <p:nvPicPr>
          <p:cNvPr id="11" name="Содержимое 10" descr="55f4efd1ace38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286644" y="4429132"/>
            <a:ext cx="1365503" cy="1818893"/>
          </a:xfrm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857224" y="1571612"/>
            <a:ext cx="6143668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Найдите  20% от чисел:</a:t>
            </a:r>
          </a:p>
          <a:p>
            <a:pPr>
              <a:buNone/>
            </a:pPr>
            <a:r>
              <a:rPr lang="ru-RU" dirty="0" smtClean="0"/>
              <a:t>40; 200; 18; 1000; 3; 120; 0,6; 0,08.</a:t>
            </a:r>
          </a:p>
          <a:p>
            <a:pPr>
              <a:buNone/>
            </a:pPr>
            <a:r>
              <a:rPr lang="ru-RU" dirty="0" smtClean="0"/>
              <a:t>2. Найдите значение выражения:</a:t>
            </a:r>
          </a:p>
          <a:p>
            <a:pPr>
              <a:buNone/>
            </a:pPr>
            <a:r>
              <a:rPr lang="ru-RU" dirty="0" smtClean="0"/>
              <a:t>а)         ;         ;        .</a:t>
            </a:r>
          </a:p>
          <a:p>
            <a:pPr>
              <a:buNone/>
            </a:pPr>
            <a:endParaRPr lang="ru-RU" dirty="0" smtClean="0">
              <a:ea typeface="Calibri"/>
              <a:cs typeface="Times New Roman"/>
            </a:endParaRPr>
          </a:p>
          <a:p>
            <a:pPr>
              <a:buNone/>
            </a:pPr>
            <a:r>
              <a:rPr lang="ru-RU" dirty="0" smtClean="0">
                <a:ea typeface="Calibri"/>
                <a:cs typeface="Times New Roman"/>
              </a:rPr>
              <a:t>б)        ;           ;         .  </a:t>
            </a:r>
          </a:p>
          <a:p>
            <a:pPr>
              <a:buNone/>
            </a:pPr>
            <a:endParaRPr lang="ru-RU" dirty="0" smtClean="0">
              <a:ea typeface="Calibri"/>
              <a:cs typeface="Times New Roman"/>
            </a:endParaRPr>
          </a:p>
          <a:p>
            <a:pPr>
              <a:buNone/>
            </a:pPr>
            <a:r>
              <a:rPr lang="ru-RU" dirty="0" smtClean="0">
                <a:ea typeface="Calibri"/>
                <a:cs typeface="Times New Roman"/>
              </a:rPr>
              <a:t>3. Периметр прямоугольника равен 48 см, длина на 4 см больше ширины. Найдите стороны прямоугольника.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4414" y="3143248"/>
          <a:ext cx="670820" cy="785818"/>
        </p:xfrm>
        <a:graphic>
          <a:graphicData uri="http://schemas.openxmlformats.org/presentationml/2006/ole">
            <p:oleObj spid="_x0000_s1026" name="Формула" r:id="rId4" imgW="333318" imgH="390614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71670" y="3143247"/>
          <a:ext cx="666754" cy="781055"/>
        </p:xfrm>
        <a:graphic>
          <a:graphicData uri="http://schemas.openxmlformats.org/presentationml/2006/ole">
            <p:oleObj spid="_x0000_s1027" name="Формула" r:id="rId5" imgW="333318" imgH="390614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857488" y="3143248"/>
          <a:ext cx="642942" cy="753161"/>
        </p:xfrm>
        <a:graphic>
          <a:graphicData uri="http://schemas.openxmlformats.org/presentationml/2006/ole">
            <p:oleObj spid="_x0000_s1028" name="Формула" r:id="rId6" imgW="333318" imgH="390614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214414" y="4126062"/>
          <a:ext cx="646427" cy="803136"/>
        </p:xfrm>
        <a:graphic>
          <a:graphicData uri="http://schemas.openxmlformats.org/presentationml/2006/ole">
            <p:oleObj spid="_x0000_s1029" name="Формула" r:id="rId7" imgW="314240" imgH="390614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143108" y="4143379"/>
          <a:ext cx="642942" cy="823769"/>
        </p:xfrm>
        <a:graphic>
          <a:graphicData uri="http://schemas.openxmlformats.org/presentationml/2006/ole">
            <p:oleObj spid="_x0000_s1030" name="Формула" r:id="rId8" imgW="304881" imgH="390614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000364" y="4143379"/>
          <a:ext cx="642942" cy="798807"/>
        </p:xfrm>
        <a:graphic>
          <a:graphicData uri="http://schemas.openxmlformats.org/presentationml/2006/ole">
            <p:oleObj spid="_x0000_s1031" name="Формула" r:id="rId9" imgW="314240" imgH="390614" progId="Equation.3">
              <p:embed/>
            </p:oleObj>
          </a:graphicData>
        </a:graphic>
      </p:graphicFrame>
    </p:spTree>
  </p:cSld>
  <p:clrMapOvr>
    <a:masterClrMapping/>
  </p:clrMapOvr>
  <p:transition spd="med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/>
          <a:lstStyle/>
          <a:p>
            <a:r>
              <a:rPr lang="ru-RU" b="1" i="1" dirty="0" smtClean="0">
                <a:latin typeface="Batang" pitchFamily="18" charset="-127"/>
                <a:ea typeface="Batang" pitchFamily="18" charset="-127"/>
              </a:rPr>
              <a:t>Работа с учебником</a:t>
            </a:r>
            <a:endParaRPr lang="ru-RU" b="1" i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7224" y="2285992"/>
            <a:ext cx="5929354" cy="3840171"/>
          </a:xfrm>
        </p:spPr>
        <p:txBody>
          <a:bodyPr/>
          <a:lstStyle/>
          <a:p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с.117, задача 1.</a:t>
            </a:r>
          </a:p>
          <a:p>
            <a:endParaRPr lang="ru-RU" sz="3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Определение.</a:t>
            </a:r>
          </a:p>
          <a:p>
            <a:endParaRPr lang="ru-RU" dirty="0"/>
          </a:p>
        </p:txBody>
      </p:sp>
      <p:pic>
        <p:nvPicPr>
          <p:cNvPr id="5" name="Содержимое 4" descr="55f4efd1ace3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143767" y="4497585"/>
            <a:ext cx="1222627" cy="1628578"/>
          </a:xfrm>
        </p:spPr>
      </p:pic>
    </p:spTree>
  </p:cSld>
  <p:clrMapOvr>
    <a:masterClrMapping/>
  </p:clrMapOvr>
  <p:transition spd="med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«</a:t>
            </a:r>
            <a:r>
              <a:rPr lang="ru-RU" sz="3600" b="1" i="1" dirty="0" smtClean="0">
                <a:latin typeface="Batang" pitchFamily="18" charset="-127"/>
                <a:ea typeface="Batang" pitchFamily="18" charset="-127"/>
              </a:rPr>
              <a:t>Отношение</a:t>
            </a:r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 – содержание, пропорция, вывод сравнения двух чисел вычитанием (отношение арифметическое), делением (отношение геометрическое)»</a:t>
            </a:r>
            <a:br>
              <a:rPr lang="ru-RU" sz="3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из «Толкового словаря живого великорусского языка» В.И.Даля</a:t>
            </a:r>
            <a:endParaRPr lang="ru-RU" sz="36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Содержимое 4" descr="55f4efd1ace3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143767" y="4497585"/>
            <a:ext cx="1222627" cy="1628578"/>
          </a:xfrm>
        </p:spPr>
      </p:pic>
    </p:spTree>
  </p:cSld>
  <p:clrMapOvr>
    <a:masterClrMapping/>
  </p:clrMapOvr>
  <p:transition spd="med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Закрепление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43890" cy="4525963"/>
          </a:xfrm>
        </p:spPr>
        <p:txBody>
          <a:bodyPr/>
          <a:lstStyle/>
          <a:p>
            <a:pPr algn="ctr"/>
            <a:r>
              <a:rPr lang="ru-RU" b="1" dirty="0" smtClean="0">
                <a:latin typeface="Batang" pitchFamily="18" charset="-127"/>
                <a:ea typeface="Batang" pitchFamily="18" charset="-127"/>
              </a:rPr>
              <a:t>№ 723,</a:t>
            </a:r>
          </a:p>
          <a:p>
            <a:pPr algn="ctr"/>
            <a:r>
              <a:rPr lang="ru-RU" b="1" dirty="0" smtClean="0">
                <a:latin typeface="Batang" pitchFamily="18" charset="-127"/>
                <a:ea typeface="Batang" pitchFamily="18" charset="-127"/>
              </a:rPr>
              <a:t>№ 732,</a:t>
            </a:r>
          </a:p>
          <a:p>
            <a:pPr algn="ctr"/>
            <a:r>
              <a:rPr lang="ru-RU" b="1" dirty="0" smtClean="0">
                <a:latin typeface="Batang" pitchFamily="18" charset="-127"/>
                <a:ea typeface="Batang" pitchFamily="18" charset="-127"/>
              </a:rPr>
              <a:t>№ 743</a:t>
            </a:r>
          </a:p>
        </p:txBody>
      </p:sp>
      <p:pic>
        <p:nvPicPr>
          <p:cNvPr id="5" name="Содержимое 4" descr="55f4efd1ace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7" y="4497585"/>
            <a:ext cx="1222627" cy="1628578"/>
          </a:xfrm>
          <a:prstGeom prst="rect">
            <a:avLst/>
          </a:prstGeom>
        </p:spPr>
      </p:pic>
    </p:spTree>
  </p:cSld>
  <p:clrMapOvr>
    <a:masterClrMapping/>
  </p:clrMapOvr>
  <p:transition spd="med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Взаимопроверка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Что называют отношением двух чисел?</a:t>
            </a:r>
          </a:p>
          <a:p>
            <a:endParaRPr lang="ru-RU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Что показывает отношение двух чисел?</a:t>
            </a:r>
          </a:p>
          <a:p>
            <a:endParaRPr lang="ru-RU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Что такое процентное отношение двух чисел?</a:t>
            </a:r>
          </a:p>
          <a:p>
            <a:endParaRPr lang="ru-RU" dirty="0"/>
          </a:p>
        </p:txBody>
      </p:sp>
      <p:pic>
        <p:nvPicPr>
          <p:cNvPr id="5" name="Содержимое 4" descr="55f4efd1ace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7" y="4497585"/>
            <a:ext cx="1222627" cy="1628578"/>
          </a:xfrm>
          <a:prstGeom prst="rect">
            <a:avLst/>
          </a:prstGeom>
        </p:spPr>
      </p:pic>
    </p:spTree>
  </p:cSld>
  <p:clrMapOvr>
    <a:masterClrMapping/>
  </p:clrMapOvr>
  <p:transition spd="med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Домашнее задание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86700" cy="4525963"/>
          </a:xfrm>
        </p:spPr>
        <p:txBody>
          <a:bodyPr/>
          <a:lstStyle/>
          <a:p>
            <a:pPr algn="ctr"/>
            <a:r>
              <a:rPr lang="ru-RU" b="1" dirty="0" smtClean="0">
                <a:latin typeface="Batang" pitchFamily="18" charset="-127"/>
                <a:ea typeface="Batang" pitchFamily="18" charset="-127"/>
              </a:rPr>
              <a:t>№ 751,</a:t>
            </a:r>
          </a:p>
          <a:p>
            <a:pPr algn="ctr"/>
            <a:endParaRPr lang="ru-RU" b="1" dirty="0" smtClean="0"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ru-RU" b="1" dirty="0" smtClean="0">
                <a:latin typeface="Batang" pitchFamily="18" charset="-127"/>
                <a:ea typeface="Batang" pitchFamily="18" charset="-127"/>
              </a:rPr>
              <a:t>№754,</a:t>
            </a:r>
          </a:p>
          <a:p>
            <a:pPr algn="ctr"/>
            <a:endParaRPr lang="ru-RU" b="1" dirty="0" smtClean="0"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ru-RU" b="1" dirty="0" smtClean="0">
                <a:latin typeface="Batang" pitchFamily="18" charset="-127"/>
                <a:ea typeface="Batang" pitchFamily="18" charset="-127"/>
              </a:rPr>
              <a:t>№759 (а).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Содержимое 4" descr="55f4efd1ace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7" y="4497585"/>
            <a:ext cx="1222627" cy="1628578"/>
          </a:xfrm>
          <a:prstGeom prst="rect">
            <a:avLst/>
          </a:prstGeom>
        </p:spPr>
      </p:pic>
    </p:spTree>
  </p:cSld>
  <p:clrMapOvr>
    <a:masterClrMapping/>
  </p:clrMapOvr>
  <p:transition spd="med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329723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Batang" pitchFamily="18" charset="-127"/>
                <a:ea typeface="Batang" pitchFamily="18" charset="-127"/>
              </a:rPr>
              <a:t>Спасибо за урок!</a:t>
            </a:r>
            <a:endParaRPr lang="ru-RU" sz="60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Содержимое 4" descr="55f4efd1ace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7" y="4497585"/>
            <a:ext cx="1222627" cy="1628578"/>
          </a:xfrm>
          <a:prstGeom prst="rect">
            <a:avLst/>
          </a:prstGeom>
        </p:spPr>
      </p:pic>
    </p:spTree>
  </p:cSld>
  <p:clrMapOvr>
    <a:masterClrMapping/>
  </p:clrMapOvr>
  <p:transition spd="med">
    <p:push dir="r"/>
  </p:transition>
</p:sld>
</file>

<file path=ppt/theme/theme1.xml><?xml version="1.0" encoding="utf-8"?>
<a:theme xmlns:a="http://schemas.openxmlformats.org/drawingml/2006/main" name="Тема Office">
  <a:themeElements>
    <a:clrScheme name="Другая 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147</Words>
  <Application>Microsoft Office PowerPoint</Application>
  <PresentationFormat>Экран (4:3)</PresentationFormat>
  <Paragraphs>34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Отношения</vt:lpstr>
      <vt:lpstr>Математика – это гимнастика для ума.  А.В.Суворов</vt:lpstr>
      <vt:lpstr>Практическая работа</vt:lpstr>
      <vt:lpstr>Работа с учебником</vt:lpstr>
      <vt:lpstr>«Отношение – содержание, пропорция, вывод сравнения двух чисел вычитанием (отношение арифметическое), делением (отношение геометрическое)» из «Толкового словаря живого великорусского языка» В.И.Даля</vt:lpstr>
      <vt:lpstr>Закрепление</vt:lpstr>
      <vt:lpstr>Взаимопроверка</vt:lpstr>
      <vt:lpstr>Домашнее задание</vt:lpstr>
      <vt:lpstr>Спасибо за урок!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Админ 2</cp:lastModifiedBy>
  <cp:revision>10</cp:revision>
  <dcterms:created xsi:type="dcterms:W3CDTF">2015-08-19T01:25:17Z</dcterms:created>
  <dcterms:modified xsi:type="dcterms:W3CDTF">2015-12-20T18:30:29Z</dcterms:modified>
</cp:coreProperties>
</file>