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F%D0%BE%D1%80%D1%82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Пауэрлифтинг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 smtClean="0"/>
              <a:t>Пауэрли́фтинг</a:t>
            </a:r>
            <a:r>
              <a:rPr lang="ru-RU" dirty="0" smtClean="0"/>
              <a:t>(</a:t>
            </a:r>
            <a:r>
              <a:rPr lang="ru-RU" dirty="0" smtClean="0">
                <a:hlinkClick r:id="rId2" tooltip="Английский язык"/>
              </a:rPr>
              <a:t>англ.</a:t>
            </a:r>
            <a:r>
              <a:rPr lang="ru-RU" dirty="0" smtClean="0"/>
              <a:t> </a:t>
            </a:r>
            <a:r>
              <a:rPr lang="ru-RU" i="1" dirty="0" err="1" smtClean="0"/>
              <a:t>powerlifting</a:t>
            </a:r>
            <a:r>
              <a:rPr lang="ru-RU" dirty="0" err="1" smtClean="0"/>
              <a:t>;</a:t>
            </a:r>
            <a:r>
              <a:rPr lang="ru-RU" i="1" dirty="0" err="1" smtClean="0"/>
              <a:t>power</a:t>
            </a:r>
            <a:r>
              <a:rPr lang="ru-RU" dirty="0" smtClean="0"/>
              <a:t> — «сила» + </a:t>
            </a:r>
            <a:r>
              <a:rPr lang="ru-RU" i="1" dirty="0" err="1" smtClean="0"/>
              <a:t>lift</a:t>
            </a:r>
            <a:r>
              <a:rPr lang="ru-RU" dirty="0" smtClean="0"/>
              <a:t> — «поднимать») </a:t>
            </a:r>
            <a:r>
              <a:rPr lang="ru-RU" dirty="0" err="1" smtClean="0"/>
              <a:t>или</a:t>
            </a:r>
            <a:r>
              <a:rPr lang="ru-RU" b="1" dirty="0" err="1" smtClean="0"/>
              <a:t>силовое</a:t>
            </a:r>
            <a:r>
              <a:rPr lang="ru-RU" b="1" dirty="0" smtClean="0"/>
              <a:t> троеборье</a:t>
            </a:r>
            <a:r>
              <a:rPr lang="ru-RU" dirty="0" smtClean="0"/>
              <a:t> — силовой вид </a:t>
            </a:r>
            <a:r>
              <a:rPr lang="ru-RU" dirty="0" smtClean="0">
                <a:hlinkClick r:id="rId3" tooltip="Спорт"/>
              </a:rPr>
              <a:t>спорта</a:t>
            </a:r>
            <a:r>
              <a:rPr lang="ru-RU" dirty="0" smtClean="0"/>
              <a:t>, суть которого заключается в преодолении сопротивления максимально тяжелого для спортсмена веса.</a:t>
            </a:r>
            <a:endParaRPr lang="ru-RU" dirty="0"/>
          </a:p>
        </p:txBody>
      </p:sp>
      <p:pic>
        <p:nvPicPr>
          <p:cNvPr id="5" name="Содержимое 4" descr="20110112140624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4716016" y="1988840"/>
            <a:ext cx="4038600" cy="3469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Требования к выполнению упражнений в федерации IPF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упражнение выполняется строго по командам и с разрешения судьи, за невыполнение подход не засчитывается</a:t>
            </a:r>
          </a:p>
          <a:p>
            <a:r>
              <a:rPr lang="ru-RU" dirty="0" smtClean="0"/>
              <a:t>не допускается двойных движений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 приседаниям: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приседании должна быть достаточная глубина, обычно тазобедренный сустав должен опуститься ниже коленного</a:t>
            </a:r>
          </a:p>
          <a:p>
            <a:r>
              <a:rPr lang="ru-RU" dirty="0" smtClean="0"/>
              <a:t>за падение штанги во время приседаний спортсмен наказывается</a:t>
            </a:r>
          </a:p>
          <a:p>
            <a:r>
              <a:rPr lang="ru-RU" dirty="0" smtClean="0"/>
              <a:t>начало выполнения упражнения и возврат штанги на стойки после выполнения упражнения только по команде судьи</a:t>
            </a:r>
          </a:p>
          <a:p>
            <a:r>
              <a:rPr lang="ru-RU" dirty="0" smtClean="0"/>
              <a:t>ширина постановки ног на усмотрение спортсмена</a:t>
            </a:r>
          </a:p>
          <a:p>
            <a:r>
              <a:rPr lang="ru-RU" dirty="0" smtClean="0"/>
              <a:t>положение штанги на спине строго регламентировано.</a:t>
            </a:r>
          </a:p>
          <a:p>
            <a:endParaRPr lang="ru-RU" dirty="0"/>
          </a:p>
        </p:txBody>
      </p:sp>
      <p:pic>
        <p:nvPicPr>
          <p:cNvPr id="7" name="Содержимое 6" descr="13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27984" y="1628800"/>
            <a:ext cx="4392488" cy="42484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 жиму: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жим штанги происходит в три команды судьи - «Старт» (штанга опускается до касания тела спортсмена), «Жим» (подаётся после видимой паузы, длина паузы на усмотрение судьи), «Стойки» (после выжимания штанги на прямые руки, штанга по команде судьи возвращается на стойки)</a:t>
            </a:r>
          </a:p>
          <a:p>
            <a:r>
              <a:rPr lang="ru-RU" dirty="0" smtClean="0"/>
              <a:t>жимы в «касание» или «отбив», вдавливание штанги в грудь или живот, а также подача штанги не на прямые руки, а сразу в нижнее положение, не считаются соревновательными жимами в понимании IPF.</a:t>
            </a:r>
          </a:p>
          <a:p>
            <a:r>
              <a:rPr lang="ru-RU" dirty="0" smtClean="0"/>
              <a:t>не допускается отрыв пяток, изменение положения ног, отрыв головы, ягодиц или лопаток от скамьи (в альтернативных федерациях могут быть менее строгие правила).</a:t>
            </a:r>
          </a:p>
          <a:p>
            <a:r>
              <a:rPr lang="ru-RU" dirty="0" smtClean="0"/>
              <a:t>ширина хвата на усмотрение спортсмена (на грифе должны иметься отметки, показывающее крайнее положение указательных пальцев), хват открытой ладонью («обезьяний» хват) запрещён</a:t>
            </a:r>
          </a:p>
          <a:p>
            <a:endParaRPr lang="ru-RU" dirty="0"/>
          </a:p>
        </p:txBody>
      </p:sp>
      <p:pic>
        <p:nvPicPr>
          <p:cNvPr id="5" name="Содержимое 4" descr="60057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1772816"/>
            <a:ext cx="4038600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 тяге: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способ выполнения тяги, «</a:t>
            </a:r>
            <a:r>
              <a:rPr lang="ru-RU" dirty="0" err="1" smtClean="0"/>
              <a:t>сумо</a:t>
            </a:r>
            <a:r>
              <a:rPr lang="ru-RU" dirty="0" smtClean="0"/>
              <a:t>» или классическая, ширина постановки ног или хват на усмотрение спортсмена</a:t>
            </a:r>
          </a:p>
          <a:p>
            <a:r>
              <a:rPr lang="ru-RU" dirty="0" smtClean="0"/>
              <a:t>поддержка штанги бёдрами, использование лямок не допускается</a:t>
            </a:r>
          </a:p>
          <a:p>
            <a:r>
              <a:rPr lang="ru-RU" dirty="0" smtClean="0"/>
              <a:t>плечи должны зайти за плоскость грифа</a:t>
            </a:r>
          </a:p>
          <a:p>
            <a:r>
              <a:rPr lang="ru-RU" dirty="0" smtClean="0"/>
              <a:t>движение штанги вниз во время отведения плеч не считается двойным движением</a:t>
            </a:r>
          </a:p>
          <a:p>
            <a:r>
              <a:rPr lang="ru-RU" dirty="0" smtClean="0"/>
              <a:t>начало подъёма штанги происходит без команды, опускание на помост - по команде</a:t>
            </a:r>
          </a:p>
          <a:p>
            <a:endParaRPr lang="ru-RU" dirty="0"/>
          </a:p>
        </p:txBody>
      </p:sp>
      <p:pic>
        <p:nvPicPr>
          <p:cNvPr id="11" name="Содержимое 10" descr="_-______2014_2_20150312_114420858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5976" y="1700808"/>
            <a:ext cx="4423792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280920" cy="5256584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Пауэрлифтинг возник из упражнений, которые тяжелоатлеты использовали для увеличения результатов в основных движениях. Первоначально, набор и порядок упражнений отличались от современных — кроме привычных сейчас приседаний, жима лежа, становой тяги, пауэрлифтинг включал сгибания рук со штангой стоя (подъем на бицепс), сидя, жим из-за головы и т. п. Эти «странные», с точки зрения тяжёлой атлетики, упражнения, на рубеже 40-50-х гг. XX в. приобрели популярность на Западе, начали проводиться соревнования. А на рубеже 50-х — 60-х годов уже начал формироваться пауэрлифтинг в современном его виде. К середине 60-х годов были определены правила проведения соревнований и стали регулярно проводиться чемпионаты национального уровня.</a:t>
            </a:r>
          </a:p>
          <a:p>
            <a:r>
              <a:rPr lang="ru-RU" dirty="0" smtClean="0"/>
              <a:t>В конце 1950-х годов Великобритания имела свой вид пауэрлифтинга, называемый «</a:t>
            </a:r>
            <a:r>
              <a:rPr lang="ru-RU" dirty="0" err="1" smtClean="0"/>
              <a:t>Strength</a:t>
            </a:r>
            <a:r>
              <a:rPr lang="ru-RU" dirty="0" smtClean="0"/>
              <a:t> </a:t>
            </a:r>
            <a:r>
              <a:rPr lang="ru-RU" dirty="0" err="1" smtClean="0"/>
              <a:t>Set</a:t>
            </a:r>
            <a:r>
              <a:rPr lang="ru-RU" dirty="0" smtClean="0"/>
              <a:t>», состоящий из подъема на бицепс, жима лёжа и приседаний, выполняемых именно в таком порядке. А в 1964 году прошел первый неофициальный чемпионат США (Йорк, штат Пенсильвания). </a:t>
            </a:r>
            <a:r>
              <a:rPr lang="ru-RU" dirty="0" err="1" smtClean="0"/>
              <a:t>Amateur</a:t>
            </a:r>
            <a:r>
              <a:rPr lang="ru-RU" dirty="0" smtClean="0"/>
              <a:t> </a:t>
            </a:r>
            <a:r>
              <a:rPr lang="ru-RU" dirty="0" err="1" smtClean="0"/>
              <a:t>Athletic</a:t>
            </a:r>
            <a:r>
              <a:rPr lang="ru-RU" dirty="0" smtClean="0"/>
              <a:t> </a:t>
            </a:r>
            <a:r>
              <a:rPr lang="ru-RU" dirty="0" err="1" smtClean="0"/>
              <a:t>Union</a:t>
            </a:r>
            <a:r>
              <a:rPr lang="ru-RU" dirty="0" smtClean="0"/>
              <a:t> (AAU) был проведен первый национальный чемпионат в 1965 году, на котором жим лёжа, приседания со штангой, и становая тяга уже были соревновательными движениями.</a:t>
            </a:r>
          </a:p>
          <a:p>
            <a:r>
              <a:rPr lang="ru-RU" dirty="0" smtClean="0"/>
              <a:t>В ноябре 1972 г. была основана Международная Федерация Пауэрлифтинга (IPF), а через год, в ноябре 1973 был проведён первый чемпионат мира. В 1980 году в Лоуэлле, штат Массачусетс, США женщины впервые приняли участие в чемпионате мира, а в 1989 IPF объединила мужской и женский чемпионаты.</a:t>
            </a:r>
          </a:p>
          <a:p>
            <a:r>
              <a:rPr lang="ru-RU" dirty="0" smtClean="0"/>
              <a:t>В 1986 был основан Всемирный Конгресс Пауэрлифтинга (WPC), позже появились и другие альтернативные международные организации.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внимание! </a:t>
            </a:r>
            <a:endParaRPr lang="ru-RU"/>
          </a:p>
        </p:txBody>
      </p:sp>
      <p:pic>
        <p:nvPicPr>
          <p:cNvPr id="7" name="Содержимое 6" descr="79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924652"/>
            <a:ext cx="6264696" cy="467269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319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Пауэрлифтинг</vt:lpstr>
      <vt:lpstr>Требования к выполнению упражнений в федерации IPF</vt:lpstr>
      <vt:lpstr>По приседаниям: </vt:lpstr>
      <vt:lpstr>По жиму: </vt:lpstr>
      <vt:lpstr>По тяге: </vt:lpstr>
      <vt:lpstr>История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Пауэрлифтинг</dc:title>
  <dc:creator>Student</dc:creator>
  <cp:lastModifiedBy>User</cp:lastModifiedBy>
  <cp:revision>5</cp:revision>
  <dcterms:created xsi:type="dcterms:W3CDTF">2015-11-10T03:17:03Z</dcterms:created>
  <dcterms:modified xsi:type="dcterms:W3CDTF">2016-02-23T10:44:26Z</dcterms:modified>
</cp:coreProperties>
</file>