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AA1D4-3A3E-4F80-AFEE-579985D7BB64}" type="datetimeFigureOut">
              <a:rPr lang="ru-RU" smtClean="0"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4E62D-588B-418B-BABD-3464E2F57B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Масленица</a:t>
            </a:r>
            <a:r>
              <a:rPr lang="ru-RU" b="1" dirty="0" smtClean="0"/>
              <a:t> – проводы русской зимы.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chemeClr val="accent6"/>
                </a:solidFill>
              </a:rPr>
              <a:t>Любимый народный праздник</a:t>
            </a:r>
            <a:r>
              <a:rPr lang="ru-RU" dirty="0" smtClean="0">
                <a:solidFill>
                  <a:schemeClr val="accent6"/>
                </a:solidFill>
              </a:rPr>
              <a:t>.    </a:t>
            </a:r>
            <a:r>
              <a:rPr lang="ru-RU" b="1" dirty="0" smtClean="0">
                <a:solidFill>
                  <a:schemeClr val="accent6"/>
                </a:solidFill>
              </a:rPr>
              <a:t>( 16 – 22февраля)</a:t>
            </a:r>
            <a:endParaRPr lang="ru-RU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 дней длится праздник.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Понедельник   « Встреча».</a:t>
            </a:r>
          </a:p>
          <a:p>
            <a:pPr>
              <a:buNone/>
            </a:pPr>
            <a:r>
              <a:rPr lang="ru-RU" b="1" dirty="0" smtClean="0"/>
              <a:t>Вторник  «</a:t>
            </a:r>
            <a:r>
              <a:rPr lang="ru-RU" b="1" dirty="0" err="1" smtClean="0"/>
              <a:t>Заигрыш</a:t>
            </a:r>
            <a:r>
              <a:rPr lang="ru-RU" b="1" dirty="0" smtClean="0"/>
              <a:t>»</a:t>
            </a:r>
          </a:p>
          <a:p>
            <a:pPr>
              <a:buNone/>
            </a:pPr>
            <a:r>
              <a:rPr lang="ru-RU" b="1" dirty="0" smtClean="0"/>
              <a:t>Среда  «Лакомка»</a:t>
            </a:r>
          </a:p>
          <a:p>
            <a:pPr>
              <a:buNone/>
            </a:pPr>
            <a:r>
              <a:rPr lang="ru-RU" b="1" dirty="0" smtClean="0"/>
              <a:t>Четверг  «Разгул»</a:t>
            </a:r>
          </a:p>
          <a:p>
            <a:pPr>
              <a:buNone/>
            </a:pPr>
            <a:r>
              <a:rPr lang="ru-RU" b="1" dirty="0" smtClean="0"/>
              <a:t>Пятница « Тёщины вечеринки»</a:t>
            </a:r>
          </a:p>
          <a:p>
            <a:pPr>
              <a:buNone/>
            </a:pPr>
            <a:r>
              <a:rPr lang="ru-RU" b="1" dirty="0" smtClean="0"/>
              <a:t>Суббота «</a:t>
            </a:r>
            <a:r>
              <a:rPr lang="ru-RU" b="1" dirty="0" err="1" smtClean="0"/>
              <a:t>Золовкины</a:t>
            </a:r>
            <a:r>
              <a:rPr lang="ru-RU" b="1" dirty="0" smtClean="0"/>
              <a:t> посиделки»</a:t>
            </a:r>
          </a:p>
          <a:p>
            <a:pPr>
              <a:buNone/>
            </a:pPr>
            <a:r>
              <a:rPr lang="ru-RU" b="1" dirty="0" smtClean="0"/>
              <a:t>Воскресенье « Проводы. Прощёный день».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Зимний труд.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/>
              <a:t>В старину:</a:t>
            </a:r>
          </a:p>
          <a:p>
            <a:pPr marL="514350" indent="-514350">
              <a:buAutoNum type="arabicPeriod"/>
            </a:pPr>
            <a:r>
              <a:rPr lang="ru-RU" sz="4000" b="1" dirty="0" smtClean="0"/>
              <a:t>Женщины  пряли пряжу долгими ночами.</a:t>
            </a:r>
          </a:p>
          <a:p>
            <a:pPr marL="514350" indent="-514350">
              <a:buAutoNum type="arabicPeriod"/>
            </a:pPr>
            <a:r>
              <a:rPr lang="ru-RU" sz="4000" b="1" dirty="0" smtClean="0"/>
              <a:t>Вязали одежду для своей семьи.</a:t>
            </a:r>
          </a:p>
          <a:p>
            <a:pPr marL="514350" indent="-514350">
              <a:buAutoNum type="arabicPeriod"/>
            </a:pPr>
            <a:r>
              <a:rPr lang="ru-RU" sz="4000" b="1" dirty="0" smtClean="0"/>
              <a:t>Этому учились с детства.</a:t>
            </a:r>
          </a:p>
          <a:p>
            <a:pPr marL="514350" indent="-514350">
              <a:buAutoNum type="arabicPeriod"/>
            </a:pPr>
            <a:r>
              <a:rPr lang="ru-RU" sz="4000" b="1" dirty="0" smtClean="0"/>
              <a:t>Собирались пряхи в одном доме, пели песни.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Труд мужчин.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/>
              <a:t>1.Готовят дрова.</a:t>
            </a:r>
          </a:p>
          <a:p>
            <a:pPr>
              <a:buNone/>
            </a:pPr>
            <a:r>
              <a:rPr lang="ru-RU" sz="4400" b="1" dirty="0" smtClean="0"/>
              <a:t>2.Следят за амбаром.</a:t>
            </a:r>
          </a:p>
          <a:p>
            <a:pPr>
              <a:buNone/>
            </a:pPr>
            <a:r>
              <a:rPr lang="ru-RU" sz="4400" b="1" dirty="0" smtClean="0"/>
              <a:t>3.Заботятся о животных.</a:t>
            </a:r>
          </a:p>
          <a:p>
            <a:pPr>
              <a:buNone/>
            </a:pPr>
            <a:r>
              <a:rPr lang="ru-RU" sz="4400" b="1" dirty="0" smtClean="0"/>
              <a:t>4.Готовят орудие для весны.</a:t>
            </a:r>
          </a:p>
          <a:p>
            <a:pPr>
              <a:buNone/>
            </a:pPr>
            <a:r>
              <a:rPr lang="ru-RU" sz="4400" b="1" dirty="0" smtClean="0"/>
              <a:t>5.Вечером  молодёжь  идёт на гулянку : играют на гармошке, поют, пляшут.</a:t>
            </a:r>
            <a:endParaRPr lang="ru-RU" sz="4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Наши дни.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4400" b="1" dirty="0" smtClean="0"/>
              <a:t>Осенью собран урожай, засыпан в овощехранилище, надо уметь сохранить его.</a:t>
            </a:r>
          </a:p>
          <a:p>
            <a:pPr marL="514350" indent="-514350">
              <a:buAutoNum type="arabicPeriod"/>
            </a:pPr>
            <a:r>
              <a:rPr lang="ru-RU" sz="4400" b="1" dirty="0" smtClean="0"/>
              <a:t>Его проветривают, следят за температурой воздуха.</a:t>
            </a:r>
          </a:p>
          <a:p>
            <a:pPr marL="514350" indent="-514350">
              <a:buAutoNum type="arabicPeriod"/>
            </a:pPr>
            <a:r>
              <a:rPr lang="ru-RU" sz="4400" b="1" dirty="0" smtClean="0"/>
              <a:t>Большая работа на </a:t>
            </a:r>
            <a:r>
              <a:rPr lang="ru-RU" sz="4400" b="1" dirty="0" smtClean="0">
                <a:solidFill>
                  <a:schemeClr val="accent6"/>
                </a:solidFill>
              </a:rPr>
              <a:t>элеваторе</a:t>
            </a:r>
            <a:r>
              <a:rPr lang="ru-RU" sz="4400" b="1" dirty="0" smtClean="0"/>
              <a:t>.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Сельская местность.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1.Заботятся о домашних животных.</a:t>
            </a:r>
          </a:p>
          <a:p>
            <a:pPr>
              <a:buNone/>
            </a:pPr>
            <a:r>
              <a:rPr lang="ru-RU" b="1" dirty="0" smtClean="0"/>
              <a:t>2.Работают на фермах.</a:t>
            </a:r>
          </a:p>
          <a:p>
            <a:pPr>
              <a:buNone/>
            </a:pPr>
            <a:r>
              <a:rPr lang="ru-RU" b="1" dirty="0" smtClean="0"/>
              <a:t>3.Чистят улицы от снега.</a:t>
            </a:r>
          </a:p>
          <a:p>
            <a:pPr>
              <a:buNone/>
            </a:pPr>
            <a:r>
              <a:rPr lang="ru-RU" b="1" dirty="0" smtClean="0"/>
              <a:t>4.Заготавливают дрова на следующий год.</a:t>
            </a:r>
          </a:p>
          <a:p>
            <a:pPr>
              <a:buNone/>
            </a:pPr>
            <a:r>
              <a:rPr lang="ru-RU" b="1" dirty="0" smtClean="0"/>
              <a:t>5. Посыпают дороги песком.</a:t>
            </a:r>
          </a:p>
          <a:p>
            <a:pPr>
              <a:buNone/>
            </a:pPr>
            <a:r>
              <a:rPr lang="ru-RU" b="1" dirty="0" smtClean="0"/>
              <a:t>6.Скалывают сосульки с крыш.</a:t>
            </a:r>
          </a:p>
          <a:p>
            <a:pPr>
              <a:buNone/>
            </a:pPr>
            <a:r>
              <a:rPr lang="ru-RU" b="1" dirty="0" smtClean="0"/>
              <a:t>7.Ухаживают за комнатными растениями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8</a:t>
            </a:r>
            <a:r>
              <a:rPr lang="ru-RU" sz="4400" b="1" dirty="0" smtClean="0"/>
              <a:t>. Некоторые выращивают зимой растения на собственном окне.</a:t>
            </a:r>
          </a:p>
          <a:p>
            <a:pPr>
              <a:buNone/>
            </a:pPr>
            <a:r>
              <a:rPr lang="ru-RU" sz="4400" b="1" dirty="0" smtClean="0"/>
              <a:t>9. Ухаживают за домашними питомцами.</a:t>
            </a:r>
            <a:endParaRPr lang="ru-RU" sz="4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Итог урока.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4400" b="1" dirty="0" smtClean="0"/>
              <a:t>Что понравилось ?</a:t>
            </a:r>
          </a:p>
          <a:p>
            <a:pPr>
              <a:buFontTx/>
              <a:buChar char="-"/>
            </a:pPr>
            <a:r>
              <a:rPr lang="ru-RU" sz="4400" b="1" dirty="0" smtClean="0"/>
              <a:t>За что вы бы себя похвалили?</a:t>
            </a:r>
          </a:p>
          <a:p>
            <a:pPr>
              <a:buFontTx/>
              <a:buChar char="-"/>
            </a:pPr>
            <a:r>
              <a:rPr lang="ru-RU" sz="4400" b="1" dirty="0" smtClean="0"/>
              <a:t> что нового узнали на уроке?</a:t>
            </a:r>
            <a:endParaRPr lang="ru-RU" sz="4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Блины</a:t>
            </a:r>
            <a:endParaRPr lang="ru-RU" sz="60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712879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Сожжение чучела.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6840760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Всенародное гулянье.</a:t>
            </a:r>
            <a:endParaRPr lang="ru-RU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8100392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Игры  на празднике.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856895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Катание на лошадях.</a:t>
            </a:r>
            <a:endParaRPr lang="ru-RU" b="1" dirty="0">
              <a:solidFill>
                <a:schemeClr val="accent6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460432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Прыганье через костёр.</a:t>
            </a:r>
            <a:endParaRPr lang="ru-RU" b="1" dirty="0">
              <a:solidFill>
                <a:schemeClr val="accent6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268760"/>
            <a:ext cx="8424936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332656"/>
            <a:ext cx="712879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242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Масленица – проводы русской зимы.</vt:lpstr>
      <vt:lpstr>Слайд 2</vt:lpstr>
      <vt:lpstr>Блины</vt:lpstr>
      <vt:lpstr>Сожжение чучела.</vt:lpstr>
      <vt:lpstr>Всенародное гулянье.</vt:lpstr>
      <vt:lpstr>Игры  на празднике.</vt:lpstr>
      <vt:lpstr>Катание на лошадях.</vt:lpstr>
      <vt:lpstr>Прыганье через костёр.</vt:lpstr>
      <vt:lpstr>Слайд 9</vt:lpstr>
      <vt:lpstr>7 дней длится праздник.</vt:lpstr>
      <vt:lpstr>Зимний труд.</vt:lpstr>
      <vt:lpstr>Труд мужчин.</vt:lpstr>
      <vt:lpstr>Наши дни.</vt:lpstr>
      <vt:lpstr>Сельская местность.</vt:lpstr>
      <vt:lpstr>Слайд 15</vt:lpstr>
      <vt:lpstr>Итог урока.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Масленица.</dc:title>
  <dc:creator>ghjk</dc:creator>
  <cp:lastModifiedBy>ghjk</cp:lastModifiedBy>
  <cp:revision>7</cp:revision>
  <dcterms:created xsi:type="dcterms:W3CDTF">2015-02-23T09:32:03Z</dcterms:created>
  <dcterms:modified xsi:type="dcterms:W3CDTF">2015-02-23T10:41:09Z</dcterms:modified>
</cp:coreProperties>
</file>