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08A0086-4674-4403-BB02-829D5A7C809A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40E8029-37FB-47B1-A9ED-2D7331D86F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8A0086-4674-4403-BB02-829D5A7C809A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0E8029-37FB-47B1-A9ED-2D7331D86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8A0086-4674-4403-BB02-829D5A7C809A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0E8029-37FB-47B1-A9ED-2D7331D86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8A0086-4674-4403-BB02-829D5A7C809A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0E8029-37FB-47B1-A9ED-2D7331D86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08A0086-4674-4403-BB02-829D5A7C809A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40E8029-37FB-47B1-A9ED-2D7331D86F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8A0086-4674-4403-BB02-829D5A7C809A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40E8029-37FB-47B1-A9ED-2D7331D86F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8A0086-4674-4403-BB02-829D5A7C809A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40E8029-37FB-47B1-A9ED-2D7331D86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8A0086-4674-4403-BB02-829D5A7C809A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0E8029-37FB-47B1-A9ED-2D7331D86F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8A0086-4674-4403-BB02-829D5A7C809A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0E8029-37FB-47B1-A9ED-2D7331D86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08A0086-4674-4403-BB02-829D5A7C809A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40E8029-37FB-47B1-A9ED-2D7331D86F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08A0086-4674-4403-BB02-829D5A7C809A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40E8029-37FB-47B1-A9ED-2D7331D86F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08A0086-4674-4403-BB02-829D5A7C809A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40E8029-37FB-47B1-A9ED-2D7331D86F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2214577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Лингво</a:t>
            </a:r>
            <a:r>
              <a:rPr lang="ru-RU" b="1" dirty="0"/>
              <a:t> – математический урок по теме      «Последовательность»   в </a:t>
            </a:r>
            <a:r>
              <a:rPr lang="ru-RU" b="1" dirty="0" smtClean="0"/>
              <a:t> </a:t>
            </a:r>
            <a:r>
              <a:rPr lang="ru-RU" b="1" dirty="0" smtClean="0"/>
              <a:t>9</a:t>
            </a:r>
            <a:r>
              <a:rPr lang="ru-RU" b="1" dirty="0" smtClean="0"/>
              <a:t>кл</a:t>
            </a:r>
            <a:r>
              <a:rPr lang="ru-RU" b="1" dirty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3500438"/>
            <a:ext cx="4214842" cy="28575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картинки по математике\математика\VUEFCA9XCIWWCA3EBS9NCALMO4B3CAQS4SM1CAW7AVV9CAOJZ2G2CAAZ4YCNCA3K6117CAYBQ7U4CARTN32ACAHJM6KPCAQOLLW8CA4Y06KOCAOZADWNCAYCSOVXCA5B91EDCAYHFTT2CAVZU42RCADI8D75CAQYXY8FCAUCLD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500438"/>
            <a:ext cx="4214842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225536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Перед нами три последовательности: 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467600" cy="4911741"/>
          </a:xfrm>
        </p:spPr>
        <p:txBody>
          <a:bodyPr>
            <a:normAutofit lnSpcReduction="10000"/>
          </a:bodyPr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7, 10 , 13 , 16 ,19 , …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 48 , 24 , 12 , 6 , 3 , 3/2 , 3/4 , … 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1 , 1 , 2 , 3 , 5 , 8 , 13 , 21 ,34 , 55 , …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 какому правилу построены эти последовательности 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86808" cy="17859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«Как получить из воды вино ?»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4000" b="1" dirty="0" smtClean="0"/>
          </a:p>
          <a:p>
            <a:r>
              <a:rPr lang="ru-RU" sz="4000" b="1" dirty="0" smtClean="0"/>
              <a:t>Вода-Кода – Коза - Роза – </a:t>
            </a:r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Риза  - Виза – Вина – Вино. 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«Как смолоть рожь на муку?»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4000" b="1" dirty="0" smtClean="0"/>
          </a:p>
          <a:p>
            <a:r>
              <a:rPr lang="ru-RU" sz="4000" b="1" dirty="0" smtClean="0"/>
              <a:t>Рожь -  Рожа – Кожа –Ложа</a:t>
            </a:r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 – Лужа – Лука –Мука .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401080" cy="250033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игра в слова , связанная с построением последовательности :</a:t>
            </a:r>
            <a:br>
              <a:rPr lang="ru-RU" sz="4000" b="1" dirty="0" smtClean="0"/>
            </a:br>
            <a:r>
              <a:rPr lang="ru-RU" sz="4000" b="1" dirty="0" smtClean="0"/>
              <a:t>                 «ВАРАН»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7467600" cy="4340237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ВАРАН- РАНКА- КАБАН – БАНКА –</a:t>
            </a:r>
          </a:p>
          <a:p>
            <a:pPr>
              <a:buNone/>
            </a:pPr>
            <a:r>
              <a:rPr lang="ru-RU" b="1" dirty="0" smtClean="0"/>
              <a:t>    БАНДА – ДАТА- ТАРА – РАДОН – </a:t>
            </a:r>
          </a:p>
          <a:p>
            <a:pPr>
              <a:buNone/>
            </a:pPr>
            <a:r>
              <a:rPr lang="ru-RU" b="1" dirty="0" smtClean="0"/>
              <a:t>    ДОНЦЕ – ЦЕНА – НАХАЛ – ХАЛВА – </a:t>
            </a:r>
          </a:p>
          <a:p>
            <a:pPr>
              <a:buNone/>
            </a:pPr>
            <a:r>
              <a:rPr lang="ru-RU" b="1" dirty="0" smtClean="0"/>
              <a:t>    ВАГОН – ГОНВЕД- ВЕДРО-РОБА- --</a:t>
            </a:r>
          </a:p>
          <a:p>
            <a:pPr>
              <a:buNone/>
            </a:pPr>
            <a:r>
              <a:rPr lang="ru-RU" b="1" dirty="0" smtClean="0"/>
              <a:t>    БАБА -  БАКАН- КАНВА – ВАРАН . 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0948" cy="1868478"/>
          </a:xfrm>
        </p:spPr>
        <p:txBody>
          <a:bodyPr>
            <a:normAutofit/>
          </a:bodyPr>
          <a:lstStyle/>
          <a:p>
            <a:r>
              <a:rPr lang="ru-RU" dirty="0" smtClean="0"/>
              <a:t>Попробуем построить             «пирамиду».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   </a:t>
            </a:r>
          </a:p>
          <a:p>
            <a:pPr>
              <a:buNone/>
            </a:pPr>
            <a:r>
              <a:rPr lang="ru-RU" dirty="0" smtClean="0"/>
              <a:t>                        </a:t>
            </a:r>
          </a:p>
          <a:p>
            <a:r>
              <a:rPr lang="ru-RU" dirty="0" smtClean="0"/>
              <a:t>                           </a:t>
            </a:r>
            <a:r>
              <a:rPr lang="ru-RU" b="1" dirty="0" smtClean="0"/>
              <a:t>Д</a:t>
            </a:r>
            <a:endParaRPr lang="ru-RU" dirty="0" smtClean="0"/>
          </a:p>
          <a:p>
            <a:r>
              <a:rPr lang="ru-RU" b="1" dirty="0" smtClean="0"/>
              <a:t>                         АД</a:t>
            </a:r>
            <a:endParaRPr lang="ru-RU" dirty="0" smtClean="0"/>
          </a:p>
          <a:p>
            <a:r>
              <a:rPr lang="ru-RU" b="1" dirty="0" smtClean="0"/>
              <a:t>                        ЛАД </a:t>
            </a:r>
            <a:endParaRPr lang="ru-RU" dirty="0" smtClean="0"/>
          </a:p>
          <a:p>
            <a:r>
              <a:rPr lang="ru-RU" b="1" dirty="0" smtClean="0"/>
              <a:t>                       КЛАД</a:t>
            </a:r>
            <a:endParaRPr lang="ru-RU" dirty="0" smtClean="0"/>
          </a:p>
          <a:p>
            <a:r>
              <a:rPr lang="ru-RU" b="1" dirty="0" smtClean="0"/>
              <a:t>                      ОКЛАД </a:t>
            </a:r>
            <a:endParaRPr lang="ru-RU" dirty="0" smtClean="0"/>
          </a:p>
          <a:p>
            <a:r>
              <a:rPr lang="ru-RU" b="1" dirty="0" smtClean="0"/>
              <a:t>                     ДОКЛАД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еще один способ          «строительства»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</a:t>
            </a:r>
          </a:p>
          <a:p>
            <a:r>
              <a:rPr lang="ru-RU" dirty="0" smtClean="0"/>
              <a:t>                   </a:t>
            </a:r>
            <a:r>
              <a:rPr lang="ru-RU" b="1" dirty="0" smtClean="0"/>
              <a:t>  АР</a:t>
            </a:r>
            <a:endParaRPr lang="ru-RU" dirty="0" smtClean="0"/>
          </a:p>
          <a:p>
            <a:r>
              <a:rPr lang="ru-RU" b="1" dirty="0" smtClean="0"/>
              <a:t>                    РАБ</a:t>
            </a:r>
            <a:endParaRPr lang="ru-RU" dirty="0" smtClean="0"/>
          </a:p>
          <a:p>
            <a:r>
              <a:rPr lang="ru-RU" b="1" dirty="0" smtClean="0"/>
              <a:t>                   БАРК</a:t>
            </a:r>
            <a:endParaRPr lang="ru-RU" dirty="0" smtClean="0"/>
          </a:p>
          <a:p>
            <a:r>
              <a:rPr lang="ru-RU" b="1" dirty="0" smtClean="0"/>
              <a:t>                  СКРАБ</a:t>
            </a:r>
            <a:endParaRPr lang="ru-RU" dirty="0" smtClean="0"/>
          </a:p>
          <a:p>
            <a:r>
              <a:rPr lang="ru-RU" b="1" dirty="0" smtClean="0"/>
              <a:t>                  БАРКАС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7467600" cy="135732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Из числовых последовательностей также можно «строить»  пирамиды.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401080" cy="48577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           </a:t>
            </a:r>
            <a:endParaRPr lang="ru-RU" b="1" dirty="0" smtClean="0"/>
          </a:p>
          <a:p>
            <a:r>
              <a:rPr lang="ru-RU" b="1" dirty="0" smtClean="0"/>
              <a:t>                            1*8+1=9</a:t>
            </a:r>
            <a:endParaRPr lang="ru-RU" dirty="0" smtClean="0"/>
          </a:p>
          <a:p>
            <a:r>
              <a:rPr lang="ru-RU" b="1" dirty="0" smtClean="0"/>
              <a:t>                           12*8+2=98</a:t>
            </a:r>
            <a:endParaRPr lang="ru-RU" dirty="0" smtClean="0"/>
          </a:p>
          <a:p>
            <a:r>
              <a:rPr lang="ru-RU" b="1" dirty="0" smtClean="0"/>
              <a:t>                         123*8+3=987</a:t>
            </a:r>
            <a:endParaRPr lang="ru-RU" dirty="0" smtClean="0"/>
          </a:p>
          <a:p>
            <a:r>
              <a:rPr lang="ru-RU" b="1" dirty="0" smtClean="0"/>
              <a:t>                       1234*8+4=9876</a:t>
            </a:r>
            <a:endParaRPr lang="ru-RU" dirty="0" smtClean="0"/>
          </a:p>
          <a:p>
            <a:r>
              <a:rPr lang="ru-RU" b="1" dirty="0" smtClean="0"/>
              <a:t>                      12345*8+5=98765</a:t>
            </a:r>
            <a:endParaRPr lang="ru-RU" dirty="0" smtClean="0"/>
          </a:p>
          <a:p>
            <a:r>
              <a:rPr lang="ru-RU" b="1" dirty="0" smtClean="0"/>
              <a:t>                    123456*8+6=987654</a:t>
            </a:r>
            <a:endParaRPr lang="ru-RU" dirty="0" smtClean="0"/>
          </a:p>
          <a:p>
            <a:r>
              <a:rPr lang="ru-RU" b="1" dirty="0" smtClean="0"/>
              <a:t>                  1234567*8+7= 9876543 </a:t>
            </a:r>
            <a:endParaRPr lang="ru-RU" dirty="0" smtClean="0"/>
          </a:p>
          <a:p>
            <a:r>
              <a:rPr lang="ru-RU" b="1" dirty="0" smtClean="0"/>
              <a:t>                12345678*8+8=98765432</a:t>
            </a:r>
            <a:endParaRPr lang="ru-RU" dirty="0" smtClean="0"/>
          </a:p>
          <a:p>
            <a:r>
              <a:rPr lang="ru-RU" b="1" dirty="0" smtClean="0"/>
              <a:t>               123456789*8+9=987654321    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Можно построить и «пирамиду» предложении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5043510"/>
          </a:xfrm>
        </p:spPr>
        <p:txBody>
          <a:bodyPr>
            <a:normAutofit/>
          </a:bodyPr>
          <a:lstStyle/>
          <a:p>
            <a:r>
              <a:rPr lang="ru-RU" b="1" dirty="0" smtClean="0"/>
              <a:t>.            Собака лает , </a:t>
            </a:r>
            <a:endParaRPr lang="ru-RU" dirty="0" smtClean="0"/>
          </a:p>
          <a:p>
            <a:r>
              <a:rPr lang="ru-RU" b="1" dirty="0" smtClean="0"/>
              <a:t>        Чёрная собака лает ,</a:t>
            </a:r>
            <a:endParaRPr lang="ru-RU" dirty="0" smtClean="0"/>
          </a:p>
          <a:p>
            <a:r>
              <a:rPr lang="ru-RU" b="1" dirty="0" smtClean="0"/>
              <a:t>     Чёрная собака лает на луну ,</a:t>
            </a:r>
            <a:endParaRPr lang="ru-RU" dirty="0" smtClean="0"/>
          </a:p>
          <a:p>
            <a:r>
              <a:rPr lang="ru-RU" b="1" dirty="0" smtClean="0"/>
              <a:t> Чёрная собака лает  из густых    </a:t>
            </a:r>
          </a:p>
          <a:p>
            <a:r>
              <a:rPr lang="ru-RU" b="1" dirty="0" smtClean="0"/>
              <a:t>       кустов на луну,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Лохматая чёрная собака лает из густых </a:t>
            </a:r>
          </a:p>
          <a:p>
            <a:pPr>
              <a:buNone/>
            </a:pPr>
            <a:r>
              <a:rPr lang="ru-RU" b="1" dirty="0" smtClean="0"/>
              <a:t>          кустов на луну,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Лохматая чёрная собака лает из густых </a:t>
            </a:r>
          </a:p>
          <a:p>
            <a:pPr>
              <a:buNone/>
            </a:pPr>
            <a:r>
              <a:rPr lang="ru-RU" b="1" dirty="0" smtClean="0"/>
              <a:t>         чёрных кустов сирени на луну.    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329642" cy="3786214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Домашнее задание.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Построить пирамиду из слов и чисел.</a:t>
            </a:r>
            <a:r>
              <a:rPr lang="ru-RU" sz="6000" dirty="0" smtClean="0">
                <a:latin typeface="Arial" pitchFamily="34" charset="0"/>
              </a:rPr>
              <a:t/>
            </a:r>
            <a:br>
              <a:rPr lang="ru-RU" sz="6000" dirty="0" smtClean="0">
                <a:latin typeface="Arial" pitchFamily="34" charset="0"/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20482" name="Picture 2" descr="C:\Documents and Settings\Admin\Рабочий стол\картинки по математике\математика\KPRHCAS8J8QBCA7ZEUITCAXJBW2CCA2VEA5GCAXX0YK8CA2JJP82CAF4EUA9CAHXOD2HCA98TWRSCABWD7AXCAFDNIIUCA3N82QKCA2MCNW4CAZGOHNACA2IXQQ4CAQHJ2G6CAZEN7O4CAQIRXDDCABX488ICAT0DLSACA0KAEN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024312" y="3390106"/>
            <a:ext cx="3262332" cy="30921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1"/>
            <a:ext cx="7329510" cy="285751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ru-RU" sz="4400" b="1" dirty="0" smtClean="0"/>
              <a:t>Не мысли надобно учить ,                </a:t>
            </a:r>
            <a:endParaRPr lang="ru-RU" sz="4400" dirty="0" smtClean="0"/>
          </a:p>
          <a:p>
            <a:pPr lvl="1"/>
            <a:r>
              <a:rPr lang="ru-RU" sz="4800" b="1" dirty="0" smtClean="0"/>
              <a:t>  а учить мыслить</a:t>
            </a:r>
            <a:endParaRPr lang="en-US" sz="4800" b="1" dirty="0" smtClean="0"/>
          </a:p>
          <a:p>
            <a:endParaRPr lang="ru-RU" dirty="0" smtClean="0"/>
          </a:p>
          <a:p>
            <a:pPr algn="r"/>
            <a:r>
              <a:rPr lang="ru-RU" b="1" dirty="0" smtClean="0"/>
              <a:t>                                                                                                                                     </a:t>
            </a:r>
            <a:r>
              <a:rPr lang="en-US" b="1" dirty="0" smtClean="0"/>
              <a:t>                           </a:t>
            </a:r>
            <a:r>
              <a:rPr lang="ru-RU" b="1" dirty="0" smtClean="0"/>
              <a:t>Э. Кант.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2" name="Picture 4" descr="C:\Documents and Settings\Admin\Рабочий стол\картинки по математике\математика\QM3JCA7UX7JPCAW1XMETCAAKHT22CAAANU57CAO251BZCA2AG8O2CAXZQZT5CAYFAM4RCA723BK5CAIBB3JJCAZUQ6VMCA75GZFNCAT93S0ECA4YVSPOCAK32710CAFER5MCCAK882NICAD5KWFDCAY3IB21CASVTG3YCAVWZQP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3500438"/>
            <a:ext cx="3857652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467600" cy="491174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</a:t>
            </a:r>
            <a:r>
              <a:rPr lang="ru-RU" dirty="0" smtClean="0"/>
              <a:t>Развивать познавательную</a:t>
            </a:r>
            <a:r>
              <a:rPr lang="ru-RU" b="1" dirty="0" smtClean="0"/>
              <a:t> </a:t>
            </a:r>
            <a:r>
              <a:rPr lang="ru-RU" dirty="0" smtClean="0"/>
              <a:t>и творческую</a:t>
            </a:r>
            <a:r>
              <a:rPr lang="ru-RU" b="1" dirty="0" smtClean="0"/>
              <a:t>  </a:t>
            </a:r>
            <a:r>
              <a:rPr lang="ru-RU" dirty="0" smtClean="0"/>
              <a:t>активность учащихся на уроках математики.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Развивать любознательность, смекалку, умение анализировать, наблюдать.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Пробудить чувства ответственности, товарищества, взаимной помощи.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Привести примеры последовательности чисел:</a:t>
            </a:r>
          </a:p>
          <a:p>
            <a:r>
              <a:rPr lang="ru-RU" dirty="0" smtClean="0"/>
              <a:t>….( Натуральные числа ) .</a:t>
            </a:r>
          </a:p>
          <a:p>
            <a:r>
              <a:rPr lang="ru-RU" dirty="0" smtClean="0"/>
              <a:t>….( Последовательность арифметической прогрессии при  d=4.) </a:t>
            </a:r>
          </a:p>
          <a:p>
            <a:r>
              <a:rPr lang="ru-RU" dirty="0" smtClean="0"/>
              <a:t> …(Геометрическая прогрессия при q=2).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31432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«последовательность», отражающие определенные явления в различных  областях  науки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Documents and Settings\Admin\Рабочий стол\картинки по математике\математика\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928926" y="3442494"/>
            <a:ext cx="4287904" cy="29869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Последовательность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 1 , 2 , …</a:t>
            </a:r>
            <a:r>
              <a:rPr lang="ru-RU" dirty="0" err="1" smtClean="0"/>
              <a:t>n</a:t>
            </a:r>
            <a:r>
              <a:rPr lang="ru-RU" dirty="0" smtClean="0"/>
              <a:t> и записывается в виде</a:t>
            </a:r>
          </a:p>
          <a:p>
            <a:endParaRPr lang="ru-RU" dirty="0" smtClean="0"/>
          </a:p>
          <a:p>
            <a:r>
              <a:rPr lang="ru-RU" dirty="0" smtClean="0"/>
              <a:t> Х</a:t>
            </a:r>
            <a:r>
              <a:rPr lang="ru-RU" baseline="-25000" dirty="0" smtClean="0"/>
              <a:t>1</a:t>
            </a:r>
            <a:r>
              <a:rPr lang="ru-RU" dirty="0" smtClean="0"/>
              <a:t>, Х</a:t>
            </a:r>
            <a:r>
              <a:rPr lang="ru-RU" baseline="-25000" dirty="0" smtClean="0"/>
              <a:t>2, </a:t>
            </a:r>
            <a:r>
              <a:rPr lang="ru-RU" dirty="0" smtClean="0"/>
              <a:t>….Х</a:t>
            </a:r>
            <a:r>
              <a:rPr lang="en-US" baseline="-25000" dirty="0" smtClean="0"/>
              <a:t>n</a:t>
            </a:r>
            <a:r>
              <a:rPr lang="ru-RU" dirty="0" smtClean="0"/>
              <a:t>,</a:t>
            </a:r>
            <a:r>
              <a:rPr lang="ru-RU" baseline="-25000" dirty="0" smtClean="0"/>
              <a:t> </a:t>
            </a:r>
            <a:r>
              <a:rPr lang="ru-RU" dirty="0" smtClean="0"/>
              <a:t>или , коротко,{ Х</a:t>
            </a:r>
            <a:r>
              <a:rPr lang="en-US" baseline="-25000" dirty="0" smtClean="0"/>
              <a:t>n</a:t>
            </a:r>
            <a:r>
              <a:rPr lang="ru-RU" dirty="0" smtClean="0"/>
              <a:t>}.</a:t>
            </a:r>
            <a:endParaRPr lang="ru-RU" dirty="0"/>
          </a:p>
        </p:txBody>
      </p:sp>
      <p:pic>
        <p:nvPicPr>
          <p:cNvPr id="4098" name="Picture 2" descr="C:\Documents and Settings\Admin\Рабочий стол\картинки по математике\математика\VFAYCA4OEBPSCAUO8IKJCAYVNQ8QCANMGDRZCA0R07YUCA6U9EI6CAI4UPLJCA3DFSLECAZ9I29UCA1V3NJHCAO7VSQ6CAO6CP0OCADJJWM3CAPPPZTFCAD28H0JCAE4I9SLCAY0O79MCA6VUCKZCA6CWL1LCAV3R4H7CA7SLIX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357694"/>
            <a:ext cx="3000396" cy="22656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24766" cy="20002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«Песня для лентяев»</a:t>
            </a:r>
            <a:br>
              <a:rPr lang="ru-RU" dirty="0" smtClean="0"/>
            </a:br>
            <a:r>
              <a:rPr lang="ru-RU" dirty="0" smtClean="0"/>
              <a:t>                              Б. </a:t>
            </a:r>
            <a:r>
              <a:rPr lang="ru-RU" dirty="0" err="1" smtClean="0"/>
              <a:t>Бартока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142976" y="2000240"/>
            <a:ext cx="750099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воскресенье веселились 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В понедельник похмелились  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Во  вторник  крепко спали 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В среду нос едва подняли 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А в четверг мы танцевали ,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В пятницу сводили счеты ,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Вот в субботу много хлопот 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Думали , когда ж работать ?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200" dirty="0" smtClean="0"/>
              <a:t>В математике последовательность встречается на каждом шагу.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1 ; 21 ; 321 ; 4321 ; 54321 ; ……</a:t>
            </a:r>
          </a:p>
          <a:p>
            <a:endParaRPr lang="ru-RU" dirty="0" smtClean="0"/>
          </a:p>
          <a:p>
            <a:r>
              <a:rPr lang="ru-RU" dirty="0" smtClean="0"/>
              <a:t>Или  такая : </a:t>
            </a:r>
          </a:p>
          <a:p>
            <a:pPr>
              <a:buNone/>
            </a:pPr>
            <a:r>
              <a:rPr lang="ru-RU" dirty="0" smtClean="0"/>
              <a:t>   </a:t>
            </a:r>
          </a:p>
          <a:p>
            <a:r>
              <a:rPr lang="ru-RU" dirty="0" smtClean="0"/>
              <a:t>0,1 ;  0,11 ; 0,111 ;0,1111; 0,11111;…..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329642" cy="207170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400" dirty="0" smtClean="0"/>
              <a:t>Перед нами пядь рядов , состоящих из чисел и слов: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7972452" cy="4900634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dirty="0" smtClean="0"/>
              <a:t>1. До , ре , ми , фа , соль , ля , си , до , ……….</a:t>
            </a:r>
          </a:p>
          <a:p>
            <a:r>
              <a:rPr lang="ru-RU" dirty="0" smtClean="0"/>
              <a:t> 2.   6 , 12 , 18 ,24 , 30 , …</a:t>
            </a:r>
          </a:p>
          <a:p>
            <a:r>
              <a:rPr lang="ru-RU" dirty="0" smtClean="0"/>
              <a:t>3. Понедельник , вторник ,среда , четверг ,пятница ,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Суббота , воскресенье .</a:t>
            </a:r>
          </a:p>
          <a:p>
            <a:r>
              <a:rPr lang="ru-RU" dirty="0" smtClean="0"/>
              <a:t>4.Четверг , воскресенье , суббота , вторник , пятница, </a:t>
            </a:r>
          </a:p>
          <a:p>
            <a:pPr>
              <a:buNone/>
            </a:pPr>
            <a:r>
              <a:rPr lang="ru-RU" dirty="0" smtClean="0"/>
              <a:t> понедельник , среда. </a:t>
            </a:r>
          </a:p>
          <a:p>
            <a:r>
              <a:rPr lang="ru-RU" dirty="0" smtClean="0"/>
              <a:t> 5. 991 , 19 , 10 , 1 , 1 , 1 , 1 , 1.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83</TotalTime>
  <Words>522</Words>
  <Application>Microsoft Office PowerPoint</Application>
  <PresentationFormat>Экран (4:3)</PresentationFormat>
  <Paragraphs>114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Литейная</vt:lpstr>
      <vt:lpstr>Лингво – математический урок по теме      «Последовательность»   в  9кл.</vt:lpstr>
      <vt:lpstr>Слайд 2</vt:lpstr>
      <vt:lpstr>Цель:</vt:lpstr>
      <vt:lpstr>Домашнее задание</vt:lpstr>
      <vt:lpstr> «последовательность», отражающие определенные явления в различных  областях  науки  </vt:lpstr>
      <vt:lpstr> Последовательность</vt:lpstr>
      <vt:lpstr>  «Песня для лентяев»                               Б. Бартока  </vt:lpstr>
      <vt:lpstr> В математике последовательность встречается на каждом шагу. </vt:lpstr>
      <vt:lpstr>  Перед нами пядь рядов , состоящих из чисел и слов:   </vt:lpstr>
      <vt:lpstr> Перед нами три последовательности:  </vt:lpstr>
      <vt:lpstr> «Как получить из воды вино ?»  </vt:lpstr>
      <vt:lpstr>«Как смолоть рожь на муку?» </vt:lpstr>
      <vt:lpstr>  игра в слова , связанная с построением последовательности :                  «ВАРАН» </vt:lpstr>
      <vt:lpstr>Попробуем построить             «пирамиду». </vt:lpstr>
      <vt:lpstr>еще один способ          «строительства» </vt:lpstr>
      <vt:lpstr>Из числовых последовательностей также можно «строить»  пирамиды. </vt:lpstr>
      <vt:lpstr>Можно построить и «пирамиду» предложении</vt:lpstr>
      <vt:lpstr>      Домашнее задание.   Построить пирамиду из слов и чисел.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Лингво – математический урок по теме      «Последовательность»   в 10кл.</dc:title>
  <dc:creator>Admin</dc:creator>
  <cp:lastModifiedBy>Марина</cp:lastModifiedBy>
  <cp:revision>11</cp:revision>
  <dcterms:created xsi:type="dcterms:W3CDTF">2011-04-22T18:11:31Z</dcterms:created>
  <dcterms:modified xsi:type="dcterms:W3CDTF">2014-12-30T20:29:27Z</dcterms:modified>
</cp:coreProperties>
</file>