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D60A-1D7E-442D-B6AB-5B58D6A24678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B50F-BBBE-4EBB-8EC5-28FF940D5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D60A-1D7E-442D-B6AB-5B58D6A24678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B50F-BBBE-4EBB-8EC5-28FF940D5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D60A-1D7E-442D-B6AB-5B58D6A24678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B50F-BBBE-4EBB-8EC5-28FF940D5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D60A-1D7E-442D-B6AB-5B58D6A24678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B50F-BBBE-4EBB-8EC5-28FF940D5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D60A-1D7E-442D-B6AB-5B58D6A24678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B50F-BBBE-4EBB-8EC5-28FF940D5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D60A-1D7E-442D-B6AB-5B58D6A24678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B50F-BBBE-4EBB-8EC5-28FF940D5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D60A-1D7E-442D-B6AB-5B58D6A24678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B50F-BBBE-4EBB-8EC5-28FF940D5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D60A-1D7E-442D-B6AB-5B58D6A24678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B50F-BBBE-4EBB-8EC5-28FF940D5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D60A-1D7E-442D-B6AB-5B58D6A24678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B50F-BBBE-4EBB-8EC5-28FF940D5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D60A-1D7E-442D-B6AB-5B58D6A24678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B50F-BBBE-4EBB-8EC5-28FF940D5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FD60A-1D7E-442D-B6AB-5B58D6A24678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9B50F-BBBE-4EBB-8EC5-28FF940D5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FD60A-1D7E-442D-B6AB-5B58D6A24678}" type="datetimeFigureOut">
              <a:rPr lang="ru-RU" smtClean="0"/>
              <a:pPr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9B50F-BBBE-4EBB-8EC5-28FF940D57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Зимняя жизнь птиц и зверей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/>
              <a:t>О каком звере говорится?</a:t>
            </a:r>
          </a:p>
          <a:p>
            <a:pPr>
              <a:buNone/>
            </a:pPr>
            <a:r>
              <a:rPr lang="ru-RU" sz="4000" b="1" dirty="0" smtClean="0"/>
              <a:t>1.Этого зверя вспоминают в сказках.</a:t>
            </a:r>
          </a:p>
          <a:p>
            <a:pPr>
              <a:buNone/>
            </a:pPr>
            <a:r>
              <a:rPr lang="ru-RU" sz="4000" b="1" dirty="0" smtClean="0"/>
              <a:t>2. Она очень хитрая.</a:t>
            </a:r>
          </a:p>
          <a:p>
            <a:pPr>
              <a:buNone/>
            </a:pPr>
            <a:r>
              <a:rPr lang="ru-RU" sz="4000" b="1" dirty="0" smtClean="0"/>
              <a:t>3. Питается грызунами, зайцами.</a:t>
            </a:r>
          </a:p>
          <a:p>
            <a:pPr>
              <a:buNone/>
            </a:pPr>
            <a:r>
              <a:rPr lang="ru-RU" sz="4000" b="1" dirty="0" smtClean="0"/>
              <a:t>4. Занимается  </a:t>
            </a:r>
            <a:r>
              <a:rPr lang="ru-RU" sz="4000" b="1" dirty="0" err="1" smtClean="0"/>
              <a:t>мышкованием</a:t>
            </a:r>
            <a:r>
              <a:rPr lang="ru-RU" sz="4000" b="1" dirty="0" smtClean="0"/>
              <a:t>.</a:t>
            </a:r>
          </a:p>
          <a:p>
            <a:pPr>
              <a:buNone/>
            </a:pPr>
            <a:r>
              <a:rPr lang="ru-RU" sz="4000" b="1" dirty="0" smtClean="0"/>
              <a:t>5.Мышиный писк слышит за 100 метров.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4000" b="1" dirty="0" smtClean="0"/>
              <a:t>6. От непогоды прячется в норе, которую сама роет.</a:t>
            </a:r>
          </a:p>
          <a:p>
            <a:pPr>
              <a:buNone/>
            </a:pPr>
            <a:r>
              <a:rPr lang="ru-RU" sz="4000" b="1" dirty="0" smtClean="0"/>
              <a:t>7. У неё отличный слух .</a:t>
            </a:r>
            <a:endParaRPr lang="ru-RU" sz="40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332656"/>
            <a:ext cx="820891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Невидимые нити в зимнем лесу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Кабан, белка, суслик, лягушка, лось, ёж, бурундук.</a:t>
            </a:r>
          </a:p>
          <a:p>
            <a:pPr marL="742950" indent="-742950">
              <a:buAutoNum type="arabicPeriod"/>
            </a:pPr>
            <a:r>
              <a:rPr lang="ru-RU" sz="4000" b="1" dirty="0" smtClean="0"/>
              <a:t>Спят:</a:t>
            </a:r>
          </a:p>
          <a:p>
            <a:pPr marL="742950" indent="-742950">
              <a:buAutoNum type="arabicPeriod"/>
            </a:pPr>
            <a:r>
              <a:rPr lang="ru-RU" sz="4000" b="1" dirty="0" smtClean="0"/>
              <a:t>Делают  запасы:</a:t>
            </a:r>
          </a:p>
          <a:p>
            <a:pPr marL="742950" indent="-742950">
              <a:buAutoNum type="arabicPeriod"/>
            </a:pPr>
            <a:r>
              <a:rPr lang="ru-RU" sz="4000" b="1" dirty="0" smtClean="0"/>
              <a:t>Находят пищу:</a:t>
            </a:r>
            <a:endParaRPr lang="ru-RU" sz="40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Еловый лес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7920879" cy="51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Еловый лес.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84784"/>
            <a:ext cx="7920879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1.Шишки – еда, семена.</a:t>
            </a:r>
          </a:p>
          <a:p>
            <a:pPr>
              <a:buNone/>
            </a:pPr>
            <a:r>
              <a:rPr lang="ru-RU" sz="4000" b="1" dirty="0" smtClean="0"/>
              <a:t>2.Живёт до 300 лет.</a:t>
            </a:r>
          </a:p>
          <a:p>
            <a:pPr>
              <a:buNone/>
            </a:pPr>
            <a:r>
              <a:rPr lang="ru-RU" sz="4000" b="1" dirty="0" smtClean="0"/>
              <a:t>Кто живёт в еловом лесу?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313712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белочка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1.Питается: шишками, грибами, орехами, ветками.</a:t>
            </a:r>
          </a:p>
          <a:p>
            <a:pPr>
              <a:buNone/>
            </a:pPr>
            <a:r>
              <a:rPr lang="ru-RU" sz="4000" b="1" dirty="0" smtClean="0"/>
              <a:t>2. За день она съедает 28 шишек, шелушит их.</a:t>
            </a:r>
          </a:p>
          <a:p>
            <a:pPr>
              <a:buNone/>
            </a:pPr>
            <a:r>
              <a:rPr lang="ru-RU" sz="4000" b="1" dirty="0" smtClean="0"/>
              <a:t>3.Живёт в дупле.</a:t>
            </a:r>
          </a:p>
          <a:p>
            <a:pPr>
              <a:buNone/>
            </a:pPr>
            <a:r>
              <a:rPr lang="ru-RU" sz="4000" b="1" dirty="0" smtClean="0"/>
              <a:t>4.В дупле два выхода.</a:t>
            </a:r>
            <a:endParaRPr lang="ru-RU" sz="40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Дятел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7200799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/>
              <a:t>О каком звере говориться?</a:t>
            </a:r>
          </a:p>
          <a:p>
            <a:pPr>
              <a:buNone/>
            </a:pPr>
            <a:r>
              <a:rPr lang="ru-RU" sz="4000" b="1" dirty="0" smtClean="0"/>
              <a:t>1.В  сильные морозы роет в снегу глубокие норы.</a:t>
            </a:r>
          </a:p>
          <a:p>
            <a:pPr>
              <a:buNone/>
            </a:pPr>
            <a:r>
              <a:rPr lang="ru-RU" sz="4000" b="1" dirty="0" smtClean="0"/>
              <a:t>2.Спит не закрывая глаз.</a:t>
            </a:r>
          </a:p>
          <a:p>
            <a:pPr>
              <a:buNone/>
            </a:pPr>
            <a:r>
              <a:rPr lang="ru-RU" sz="4000" b="1" dirty="0" smtClean="0"/>
              <a:t>3. От хищников его спасают ноги.</a:t>
            </a:r>
          </a:p>
          <a:p>
            <a:pPr>
              <a:buNone/>
            </a:pPr>
            <a:r>
              <a:rPr lang="ru-RU" sz="4000" b="1" dirty="0" smtClean="0"/>
              <a:t>4. У него широкие лапы, к зиме обрастают шерстью, поэтому он не проваливается в снегу.</a:t>
            </a:r>
          </a:p>
          <a:p>
            <a:pPr>
              <a:buNone/>
            </a:pPr>
            <a:r>
              <a:rPr lang="ru-RU" sz="4000" b="1" dirty="0" smtClean="0"/>
              <a:t>5.Когда он бежит, задние ноги   </a:t>
            </a:r>
            <a:endParaRPr lang="ru-RU" sz="40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Чем питается?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Летом насекомыми, зимой – шишками.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Съедает – 70 шишек в день.</a:t>
            </a:r>
          </a:p>
          <a:p>
            <a:pPr marL="514350" indent="-51435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Мышка.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12776"/>
            <a:ext cx="6408712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клёст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6"/>
            <a:ext cx="7488831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r>
              <a:rPr lang="ru-RU" b="1" dirty="0"/>
              <a:t>о</a:t>
            </a:r>
            <a:r>
              <a:rPr lang="ru-RU" b="1" dirty="0" smtClean="0"/>
              <a:t>н заносит за передние, поэтому получаются, сначала большие следы , потом маленькие.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/>
              <a:t>6. Питается веточками т корой деревьев.</a:t>
            </a:r>
            <a:endParaRPr lang="ru-R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Заяц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628800"/>
            <a:ext cx="6912767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заяц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00808"/>
            <a:ext cx="748883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</a:t>
            </a:r>
            <a:r>
              <a:rPr lang="ru-RU" sz="4000" b="1" dirty="0" smtClean="0"/>
              <a:t>О каком звере говорится?</a:t>
            </a:r>
          </a:p>
          <a:p>
            <a:pPr marL="514350" indent="-514350">
              <a:buAutoNum type="arabicPeriod"/>
            </a:pPr>
            <a:r>
              <a:rPr lang="ru-RU" sz="4000" b="1" dirty="0" smtClean="0"/>
              <a:t>Народ называет его  лесным великаном.</a:t>
            </a:r>
          </a:p>
          <a:p>
            <a:pPr marL="514350" indent="-514350">
              <a:buAutoNum type="arabicPeriod"/>
            </a:pPr>
            <a:r>
              <a:rPr lang="ru-RU" sz="4000" b="1" dirty="0" smtClean="0"/>
              <a:t>Питается он ветками, корой  деревьев.</a:t>
            </a:r>
          </a:p>
          <a:p>
            <a:pPr marL="514350" indent="-514350">
              <a:buAutoNum type="arabicPeriod"/>
            </a:pPr>
            <a:r>
              <a:rPr lang="ru-RU" sz="4000" b="1" dirty="0" smtClean="0"/>
              <a:t>На ночь и в непогоду прячется в ямах, в снегу.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4. У отдыхающего зверя видны голова и спина.</a:t>
            </a:r>
          </a:p>
          <a:p>
            <a:pPr>
              <a:buNone/>
            </a:pPr>
            <a:r>
              <a:rPr lang="ru-RU" sz="4000" b="1" dirty="0" smtClean="0"/>
              <a:t>5. Ноги он прячет под брюхо.</a:t>
            </a:r>
            <a:endParaRPr lang="ru-RU" sz="40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Лось.</a:t>
            </a:r>
            <a:endParaRPr lang="ru-RU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268760"/>
            <a:ext cx="6768751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0648"/>
            <a:ext cx="7704855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295</Words>
  <Application>Microsoft Office PowerPoint</Application>
  <PresentationFormat>Экран (4:3)</PresentationFormat>
  <Paragraphs>48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Зимняя жизнь птиц и зверей.</vt:lpstr>
      <vt:lpstr>Слайд 2</vt:lpstr>
      <vt:lpstr>Слайд 3</vt:lpstr>
      <vt:lpstr>Заяц </vt:lpstr>
      <vt:lpstr>заяц</vt:lpstr>
      <vt:lpstr>Слайд 6</vt:lpstr>
      <vt:lpstr>Слайд 7</vt:lpstr>
      <vt:lpstr>Лось.</vt:lpstr>
      <vt:lpstr>Слайд 9</vt:lpstr>
      <vt:lpstr>1</vt:lpstr>
      <vt:lpstr>Слайд 11</vt:lpstr>
      <vt:lpstr>Слайд 12</vt:lpstr>
      <vt:lpstr>Невидимые нити в зимнем лесу.</vt:lpstr>
      <vt:lpstr>Еловый лес</vt:lpstr>
      <vt:lpstr>Еловый лес.</vt:lpstr>
      <vt:lpstr>Слайд 16</vt:lpstr>
      <vt:lpstr>Слайд 17</vt:lpstr>
      <vt:lpstr>белочка</vt:lpstr>
      <vt:lpstr>Дятел</vt:lpstr>
      <vt:lpstr>Чем питается?</vt:lpstr>
      <vt:lpstr>Мышка.</vt:lpstr>
      <vt:lpstr>клёст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Зимняя жизнь птиц и зверей.</dc:title>
  <dc:creator>ghjk</dc:creator>
  <cp:lastModifiedBy>ghjk</cp:lastModifiedBy>
  <cp:revision>9</cp:revision>
  <dcterms:created xsi:type="dcterms:W3CDTF">2015-02-18T11:50:32Z</dcterms:created>
  <dcterms:modified xsi:type="dcterms:W3CDTF">2016-02-17T08:32:41Z</dcterms:modified>
</cp:coreProperties>
</file>