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27AE3-502A-477B-A853-EA1932F97AE5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42F51-9B59-4A93-83A9-3E8D7AAF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42F51-9B59-4A93-83A9-3E8D7AAFFC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6B1-3996-405C-B220-DAFC42BD8C13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0888-05A8-4716-B080-6DCB60897A1F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008-DF1B-4055-9F16-93449A7C4486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99-C0F3-4C2E-BFD9-FD7505646998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6E99-A624-4B06-AD4A-CBB34A573C03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9AAC-8154-4051-A8D4-C2EBC36AE66F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3C35-C951-43E7-BAF6-BBBAD6685CFE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D0C9-0460-40B9-93B5-C3CB5D5E0759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0669-2977-4CC3-81BD-CD929C6C9D06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2DF3-0EA5-4BBC-A95B-EA0EAF776405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FF4C-7622-43BC-A4B7-0D7B9A9A7DE8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c2cc5d23ff0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3068960" cy="3068960"/>
          </a:xfrm>
          <a:prstGeom prst="rect">
            <a:avLst/>
          </a:prstGeom>
        </p:spPr>
      </p:pic>
      <p:pic>
        <p:nvPicPr>
          <p:cNvPr id="9" name="Рисунок 8" descr="rgtaylor_csc_net_wan_cloud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067944" y="332656"/>
            <a:ext cx="2952328" cy="1549972"/>
          </a:xfrm>
          <a:prstGeom prst="rect">
            <a:avLst/>
          </a:prstGeom>
        </p:spPr>
      </p:pic>
      <p:pic>
        <p:nvPicPr>
          <p:cNvPr id="8" name="Рисунок 7" descr="rgtaylor_csc_net_wan_cloud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691680" y="0"/>
            <a:ext cx="2952328" cy="15499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48A9-F7FD-48F6-A1B3-8A8BC9B3EF48}" type="datetime1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0132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Классный час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Я- в мире людей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Подготовила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учитель начальных классов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МБОУ ООШ п. Студеный Петровского района Саратовской области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Табарова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Светлана Алексеевна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Тренинг любви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Номе\Desktop\2779920724_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8196" name="Picture 4" descr="C:\Users\Номе\Desktop\g0zmp6m39y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928934"/>
            <a:ext cx="342902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50019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Я- в мире людей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Номе\Desktop\СПАСИБ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264317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Номе\Desktop\ПОЖАЛУЙС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000504"/>
            <a:ext cx="27860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Номе\Desktop\ЗРАСТЬТ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70" y="4143356"/>
            <a:ext cx="250033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Номе\Desktop\ПРОСТИТ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357430"/>
            <a:ext cx="2428892" cy="257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48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«Вежливый слон»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Вышел слон на лесную дорожку,</a:t>
            </a:r>
          </a:p>
          <a:p>
            <a:pPr algn="ctr">
              <a:buNone/>
            </a:pPr>
            <a:r>
              <a:rPr lang="ru-RU" b="1" dirty="0" smtClean="0"/>
              <a:t>Наступил муравью на ножку.</a:t>
            </a:r>
          </a:p>
          <a:p>
            <a:pPr algn="ctr">
              <a:buNone/>
            </a:pPr>
            <a:r>
              <a:rPr lang="ru-RU" b="1" dirty="0" smtClean="0"/>
              <a:t>И вежливо</a:t>
            </a:r>
          </a:p>
          <a:p>
            <a:pPr algn="ctr">
              <a:buNone/>
            </a:pPr>
            <a:r>
              <a:rPr lang="ru-RU" b="1" dirty="0" smtClean="0"/>
              <a:t>Очень</a:t>
            </a:r>
          </a:p>
          <a:p>
            <a:pPr algn="ctr">
              <a:buNone/>
            </a:pPr>
            <a:r>
              <a:rPr lang="ru-RU" b="1" dirty="0" smtClean="0"/>
              <a:t>Сказал муравью:</a:t>
            </a:r>
          </a:p>
          <a:p>
            <a:pPr algn="ctr">
              <a:buNone/>
            </a:pPr>
            <a:r>
              <a:rPr lang="ru-RU" b="1" dirty="0" smtClean="0"/>
              <a:t>- Можешь и ты наступить на мою!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Нравственные правила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«Будьте для всех солнышком»</a:t>
            </a:r>
          </a:p>
          <a:p>
            <a:r>
              <a:rPr lang="ru-RU" b="1" dirty="0" smtClean="0"/>
              <a:t>«Жить – не тужить, никого не осуждать, никому не досаждать, всех – почитать»</a:t>
            </a:r>
          </a:p>
          <a:p>
            <a:r>
              <a:rPr lang="ru-RU" b="1" dirty="0" smtClean="0"/>
              <a:t>«Поступайте с людьми так, как вы хотите, чтобы поступали с вами»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867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В.А.Сухомлинский </a:t>
            </a:r>
          </a:p>
          <a:p>
            <a:pPr>
              <a:buNone/>
            </a:pPr>
            <a:r>
              <a:rPr lang="ru-RU" dirty="0" smtClean="0"/>
              <a:t>«Вы живете среди людей. Каждый ваш поступок,</a:t>
            </a:r>
          </a:p>
          <a:p>
            <a:pPr>
              <a:buNone/>
            </a:pPr>
            <a:r>
              <a:rPr lang="ru-RU" dirty="0" smtClean="0"/>
              <a:t>каждое ваше желание отражается на людях. </a:t>
            </a:r>
          </a:p>
          <a:p>
            <a:pPr>
              <a:buNone/>
            </a:pPr>
            <a:r>
              <a:rPr lang="ru-RU" dirty="0" smtClean="0"/>
              <a:t>Знайте, что существует граница между тем, что </a:t>
            </a:r>
          </a:p>
          <a:p>
            <a:pPr>
              <a:buNone/>
            </a:pPr>
            <a:r>
              <a:rPr lang="ru-RU" dirty="0" smtClean="0"/>
              <a:t>вам хочется, и тем, что можно».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002060"/>
                </a:solidFill>
              </a:rPr>
              <a:t>РАБОТА В ГРУППАХ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357562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БЛАГОДАРЮ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1474" y="2857496"/>
            <a:ext cx="60482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ИЗВИНИТЕ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285992"/>
            <a:ext cx="55304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64803">
            <a:off x="-895185" y="4729540"/>
            <a:ext cx="80415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ПОЖАЛУЙСТА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Портрет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доброго человека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Номе\Desktop\kindness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2928958" cy="2357454"/>
          </a:xfrm>
          <a:prstGeom prst="rect">
            <a:avLst/>
          </a:prstGeom>
          <a:noFill/>
        </p:spPr>
      </p:pic>
      <p:pic>
        <p:nvPicPr>
          <p:cNvPr id="4099" name="Picture 3" descr="C:\Users\Номе\Desktop\15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572008"/>
            <a:ext cx="3074991" cy="2285992"/>
          </a:xfrm>
          <a:prstGeom prst="rect">
            <a:avLst/>
          </a:prstGeom>
          <a:noFill/>
        </p:spPr>
      </p:pic>
      <p:pic>
        <p:nvPicPr>
          <p:cNvPr id="4100" name="Picture 4" descr="C:\Users\Номе\Desktop\sha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72008"/>
            <a:ext cx="2857520" cy="2285992"/>
          </a:xfrm>
          <a:prstGeom prst="rect">
            <a:avLst/>
          </a:prstGeom>
          <a:noFill/>
        </p:spPr>
      </p:pic>
      <p:pic>
        <p:nvPicPr>
          <p:cNvPr id="4102" name="Picture 6" descr="C:\Users\Номе\Desktop\1384346981_vsemirnyy-den-dobroty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428868"/>
            <a:ext cx="2928926" cy="2286016"/>
          </a:xfrm>
          <a:prstGeom prst="rect">
            <a:avLst/>
          </a:prstGeom>
          <a:noFill/>
        </p:spPr>
      </p:pic>
      <p:pic>
        <p:nvPicPr>
          <p:cNvPr id="4103" name="Picture 7" descr="C:\Users\Номе\Desktop\x_42fb1e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714488"/>
            <a:ext cx="228601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оме\Desktop\ferienbetreuung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85993"/>
            <a:ext cx="557216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Правила обязательные для всех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Правила точности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 algn="ctr"/>
            <a:r>
              <a:rPr lang="ru-RU" b="1" dirty="0" smtClean="0">
                <a:solidFill>
                  <a:srgbClr val="7030A0"/>
                </a:solidFill>
              </a:rPr>
              <a:t>Правила деликатности.</a:t>
            </a:r>
          </a:p>
          <a:p>
            <a:pPr lvl="0" algn="ctr"/>
            <a:r>
              <a:rPr lang="ru-RU" b="1" dirty="0" smtClean="0">
                <a:solidFill>
                  <a:srgbClr val="00B050"/>
                </a:solidFill>
              </a:rPr>
              <a:t>Правила вежливости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577b329b27bb72ab90771e50b192f52a436d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138</Words>
  <Application>Microsoft Office PowerPoint</Application>
  <PresentationFormat>Экран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Классный час Я- в мире людей   Подготовила  учитель начальных классов  МБОУ ООШ п. Студеный Петровского района Саратовской области  Табарова Светлана Алексеевна</vt:lpstr>
      <vt:lpstr>Я- в мире людей</vt:lpstr>
      <vt:lpstr>          «Вежливый слон» </vt:lpstr>
      <vt:lpstr>    Нравственные правила</vt:lpstr>
      <vt:lpstr>Слайд 5</vt:lpstr>
      <vt:lpstr>   РАБОТА В ГРУППАХ</vt:lpstr>
      <vt:lpstr>                           Портрет                                              доброго человека</vt:lpstr>
      <vt:lpstr>Слайд 8</vt:lpstr>
      <vt:lpstr>             Правила обязательные для всех</vt:lpstr>
      <vt:lpstr>      Тренинг любви</vt:lpstr>
      <vt:lpstr>Домашнее задание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Номе</cp:lastModifiedBy>
  <cp:revision>13</cp:revision>
  <dcterms:created xsi:type="dcterms:W3CDTF">2012-06-11T14:41:07Z</dcterms:created>
  <dcterms:modified xsi:type="dcterms:W3CDTF">2016-02-27T09:31:31Z</dcterms:modified>
</cp:coreProperties>
</file>