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74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78E8-45A7-40B1-A6AD-A7ACF251E574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C19-575D-4A4A-AA47-80BC0A5A5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78E8-45A7-40B1-A6AD-A7ACF251E574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C19-575D-4A4A-AA47-80BC0A5A5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78E8-45A7-40B1-A6AD-A7ACF251E574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C19-575D-4A4A-AA47-80BC0A5A5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78E8-45A7-40B1-A6AD-A7ACF251E574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C19-575D-4A4A-AA47-80BC0A5A5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78E8-45A7-40B1-A6AD-A7ACF251E574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C19-575D-4A4A-AA47-80BC0A5A5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78E8-45A7-40B1-A6AD-A7ACF251E574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C19-575D-4A4A-AA47-80BC0A5A5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78E8-45A7-40B1-A6AD-A7ACF251E574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C19-575D-4A4A-AA47-80BC0A5A5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78E8-45A7-40B1-A6AD-A7ACF251E574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C19-575D-4A4A-AA47-80BC0A5A5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78E8-45A7-40B1-A6AD-A7ACF251E574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C19-575D-4A4A-AA47-80BC0A5A5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78E8-45A7-40B1-A6AD-A7ACF251E574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C19-575D-4A4A-AA47-80BC0A5A5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78E8-45A7-40B1-A6AD-A7ACF251E574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DECC19-575D-4A4A-AA47-80BC0A5A5B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B978E8-45A7-40B1-A6AD-A7ACF251E574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DECC19-575D-4A4A-AA47-80BC0A5A5B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1484784"/>
            <a:ext cx="3168352" cy="11395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/>
              <a:t>Весна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228536"/>
            <a:ext cx="5976664" cy="1752600"/>
          </a:xfrm>
        </p:spPr>
        <p:txBody>
          <a:bodyPr/>
          <a:lstStyle/>
          <a:p>
            <a:pPr algn="ctr"/>
            <a:r>
              <a:rPr lang="ru-RU" dirty="0" smtClean="0"/>
              <a:t>Составитель: воспитатель классов </a:t>
            </a:r>
          </a:p>
          <a:p>
            <a:pPr algn="ctr"/>
            <a:r>
              <a:rPr lang="ru-RU" dirty="0" smtClean="0"/>
              <a:t>«Особый ребенок»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Старченко</a:t>
            </a:r>
            <a:r>
              <a:rPr lang="ru-RU" dirty="0" smtClean="0"/>
              <a:t> Елена Владимировна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Скворечники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2060848"/>
            <a:ext cx="6059016" cy="4389120"/>
          </a:xfrm>
        </p:spPr>
        <p:txBody>
          <a:bodyPr/>
          <a:lstStyle/>
          <a:p>
            <a:r>
              <a:rPr lang="ru-RU" dirty="0" smtClean="0"/>
              <a:t>Люди делают скворечники для птиц.</a:t>
            </a:r>
            <a:endParaRPr lang="ru-RU" dirty="0"/>
          </a:p>
        </p:txBody>
      </p:sp>
      <p:pic>
        <p:nvPicPr>
          <p:cNvPr id="7170" name="Picture 2" descr="C:\Users\Super\Desktop\сквореч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140968"/>
            <a:ext cx="3810496" cy="2857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980728"/>
            <a:ext cx="5400600" cy="1356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Птицы вьют гнезда</a:t>
            </a:r>
            <a:br>
              <a:rPr lang="ru-RU" dirty="0" smtClean="0"/>
            </a:br>
            <a:r>
              <a:rPr lang="ru-RU" dirty="0" smtClean="0"/>
              <a:t> и выводят птенцов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636912"/>
            <a:ext cx="6768752" cy="3687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Super\Desktop\гнезд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2912368" cy="1941579"/>
          </a:xfrm>
          <a:prstGeom prst="rect">
            <a:avLst/>
          </a:prstGeom>
          <a:noFill/>
        </p:spPr>
      </p:pic>
      <p:pic>
        <p:nvPicPr>
          <p:cNvPr id="8195" name="Picture 3" descr="C:\Users\Super\Desktop\птенц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61048"/>
            <a:ext cx="3454352" cy="2158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80728"/>
            <a:ext cx="5832648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Детеныши зверей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зверей появились детеныши: у зайцев – зайчата, у белок – бельчата, у медведей – </a:t>
            </a:r>
            <a:r>
              <a:rPr lang="ru-RU" dirty="0" smtClean="0"/>
              <a:t>медвежата.</a:t>
            </a:r>
            <a:endParaRPr lang="ru-RU" dirty="0"/>
          </a:p>
        </p:txBody>
      </p:sp>
      <p:pic>
        <p:nvPicPr>
          <p:cNvPr id="9218" name="Picture 2" descr="C:\Users\Super\Desktop\зайча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12976"/>
            <a:ext cx="2350568" cy="1322195"/>
          </a:xfrm>
          <a:prstGeom prst="rect">
            <a:avLst/>
          </a:prstGeom>
          <a:noFill/>
        </p:spPr>
      </p:pic>
      <p:pic>
        <p:nvPicPr>
          <p:cNvPr id="9219" name="Picture 3" descr="C:\Users\Super\Desktop\медвежа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013176"/>
            <a:ext cx="2066354" cy="1375482"/>
          </a:xfrm>
          <a:prstGeom prst="rect">
            <a:avLst/>
          </a:prstGeom>
          <a:noFill/>
        </p:spPr>
      </p:pic>
      <p:pic>
        <p:nvPicPr>
          <p:cNvPr id="9220" name="Picture 4" descr="C:\Users\Super\Desktop\бельча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573016"/>
            <a:ext cx="2072878" cy="1531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Верба, листочки, трава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Распушилась верба, распустились листочки, зазеленела трава.</a:t>
            </a:r>
            <a:endParaRPr lang="ru-RU" dirty="0"/>
          </a:p>
        </p:txBody>
      </p:sp>
      <p:pic>
        <p:nvPicPr>
          <p:cNvPr id="4" name="Picture 2" descr="C:\Users\Super\Desktop\верб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68960"/>
            <a:ext cx="2002224" cy="1393097"/>
          </a:xfrm>
          <a:prstGeom prst="rect">
            <a:avLst/>
          </a:prstGeom>
          <a:noFill/>
        </p:spPr>
      </p:pic>
      <p:pic>
        <p:nvPicPr>
          <p:cNvPr id="5" name="Picture 2" descr="C:\Users\Super\Desktop\лист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789040"/>
            <a:ext cx="2448272" cy="1712890"/>
          </a:xfrm>
          <a:prstGeom prst="rect">
            <a:avLst/>
          </a:prstGeom>
          <a:noFill/>
        </p:spPr>
      </p:pic>
      <p:pic>
        <p:nvPicPr>
          <p:cNvPr id="6" name="Picture 3" descr="C:\Users\Super\Desktop\тра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293096"/>
            <a:ext cx="2627784" cy="1642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24744"/>
            <a:ext cx="5544616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Садовые цветы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Расцвели первоцветы: нарцисс, тюльпан, примула</a:t>
            </a:r>
            <a:endParaRPr lang="ru-RU" dirty="0"/>
          </a:p>
        </p:txBody>
      </p:sp>
      <p:pic>
        <p:nvPicPr>
          <p:cNvPr id="11266" name="Picture 2" descr="C:\Users\Super\Desktop\нарци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2936"/>
            <a:ext cx="2190651" cy="1644102"/>
          </a:xfrm>
          <a:prstGeom prst="rect">
            <a:avLst/>
          </a:prstGeom>
          <a:noFill/>
        </p:spPr>
      </p:pic>
      <p:pic>
        <p:nvPicPr>
          <p:cNvPr id="11267" name="Picture 3" descr="C:\Users\Super\Desktop\примул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338784"/>
            <a:ext cx="2123728" cy="1860093"/>
          </a:xfrm>
          <a:prstGeom prst="rect">
            <a:avLst/>
          </a:prstGeom>
          <a:noFill/>
        </p:spPr>
      </p:pic>
      <p:pic>
        <p:nvPicPr>
          <p:cNvPr id="11268" name="Picture 4" descr="C:\Users\Super\Desktop\тюльп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573016"/>
            <a:ext cx="2564408" cy="1923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Весенний праздник – 8 марта.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Дети поздравляют мам и бабушек.</a:t>
            </a:r>
            <a:endParaRPr lang="ru-RU" dirty="0"/>
          </a:p>
        </p:txBody>
      </p:sp>
      <p:pic>
        <p:nvPicPr>
          <p:cNvPr id="12290" name="Picture 2" descr="C:\Users\Super\Desktop\8 мар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36912"/>
            <a:ext cx="5158880" cy="3440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Используемые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Картинки с поискового сервера </a:t>
            </a:r>
            <a:r>
              <a:rPr lang="ru-RU" smtClean="0"/>
              <a:t>Яндекс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988840"/>
            <a:ext cx="5482952" cy="43891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Титульный лист</a:t>
            </a:r>
          </a:p>
          <a:p>
            <a:r>
              <a:rPr lang="ru-RU" dirty="0" smtClean="0"/>
              <a:t>Содержание</a:t>
            </a:r>
          </a:p>
          <a:p>
            <a:r>
              <a:rPr lang="ru-RU" dirty="0" smtClean="0"/>
              <a:t>Наступила весна</a:t>
            </a:r>
          </a:p>
          <a:p>
            <a:r>
              <a:rPr lang="ru-RU" dirty="0" smtClean="0"/>
              <a:t>Ручеек</a:t>
            </a:r>
          </a:p>
          <a:p>
            <a:r>
              <a:rPr lang="ru-RU" dirty="0" smtClean="0"/>
              <a:t>Капель</a:t>
            </a:r>
          </a:p>
          <a:p>
            <a:r>
              <a:rPr lang="ru-RU" dirty="0" smtClean="0"/>
              <a:t>Весенняя одежда</a:t>
            </a:r>
          </a:p>
          <a:p>
            <a:r>
              <a:rPr lang="ru-RU" dirty="0" smtClean="0"/>
              <a:t>Весенние забавы</a:t>
            </a:r>
          </a:p>
          <a:p>
            <a:r>
              <a:rPr lang="ru-RU" dirty="0" smtClean="0"/>
              <a:t>Первые весенние цветы</a:t>
            </a:r>
          </a:p>
          <a:p>
            <a:r>
              <a:rPr lang="ru-RU" dirty="0" smtClean="0"/>
              <a:t>Весенние птицы</a:t>
            </a:r>
          </a:p>
          <a:p>
            <a:r>
              <a:rPr lang="ru-RU" dirty="0" smtClean="0"/>
              <a:t>Скворечники</a:t>
            </a:r>
          </a:p>
          <a:p>
            <a:r>
              <a:rPr lang="ru-RU" dirty="0" smtClean="0"/>
              <a:t>Птицы вьют гнезда</a:t>
            </a:r>
          </a:p>
          <a:p>
            <a:r>
              <a:rPr lang="ru-RU" dirty="0" smtClean="0"/>
              <a:t>Детеныши зверей</a:t>
            </a:r>
          </a:p>
          <a:p>
            <a:r>
              <a:rPr lang="ru-RU" dirty="0" smtClean="0"/>
              <a:t>Верба, листочки, трава</a:t>
            </a:r>
          </a:p>
          <a:p>
            <a:r>
              <a:rPr lang="ru-RU" dirty="0" smtClean="0"/>
              <a:t>Садовые цветы</a:t>
            </a:r>
          </a:p>
          <a:p>
            <a:r>
              <a:rPr lang="ru-RU" dirty="0" smtClean="0"/>
              <a:t>Весенний праздник – 8 марта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Наступила весна.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935480"/>
            <a:ext cx="6264696" cy="4389120"/>
          </a:xfrm>
        </p:spPr>
        <p:txBody>
          <a:bodyPr/>
          <a:lstStyle/>
          <a:p>
            <a:r>
              <a:rPr lang="ru-RU" dirty="0" smtClean="0"/>
              <a:t>Весенние месяцы: март, апрель, май.</a:t>
            </a:r>
            <a:endParaRPr lang="ru-RU" dirty="0"/>
          </a:p>
        </p:txBody>
      </p:sp>
      <p:pic>
        <p:nvPicPr>
          <p:cNvPr id="2050" name="Picture 2" descr="C:\Users\Super\Desktop\вес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104964"/>
            <a:ext cx="4198773" cy="3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052736"/>
            <a:ext cx="3024336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Ручеек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935480"/>
            <a:ext cx="5040560" cy="4389120"/>
          </a:xfrm>
        </p:spPr>
        <p:txBody>
          <a:bodyPr/>
          <a:lstStyle/>
          <a:p>
            <a:r>
              <a:rPr lang="ru-RU" dirty="0" smtClean="0"/>
              <a:t>Тает снег. Побежали ручейки.</a:t>
            </a:r>
            <a:endParaRPr lang="ru-RU" dirty="0"/>
          </a:p>
        </p:txBody>
      </p:sp>
      <p:pic>
        <p:nvPicPr>
          <p:cNvPr id="4098" name="Picture 2" descr="C:\Users\Super\Desktop\ручее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924944"/>
            <a:ext cx="4047282" cy="3308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Капель.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935480"/>
            <a:ext cx="5112568" cy="4389120"/>
          </a:xfrm>
        </p:spPr>
        <p:txBody>
          <a:bodyPr/>
          <a:lstStyle/>
          <a:p>
            <a:r>
              <a:rPr lang="ru-RU" dirty="0" smtClean="0"/>
              <a:t>Появились сосульки. Капель.</a:t>
            </a:r>
            <a:endParaRPr lang="ru-RU" dirty="0"/>
          </a:p>
        </p:txBody>
      </p:sp>
      <p:pic>
        <p:nvPicPr>
          <p:cNvPr id="3074" name="Picture 2" descr="C:\Users\Super\Desktop\кап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36912"/>
            <a:ext cx="4306292" cy="3229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Весенняя одежда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935480"/>
            <a:ext cx="5040560" cy="4389120"/>
          </a:xfrm>
        </p:spPr>
        <p:txBody>
          <a:bodyPr/>
          <a:lstStyle/>
          <a:p>
            <a:r>
              <a:rPr lang="ru-RU" dirty="0" smtClean="0"/>
              <a:t>На улице стало тепло. Люди надели весеннюю одежду.</a:t>
            </a:r>
            <a:endParaRPr lang="ru-RU" dirty="0"/>
          </a:p>
        </p:txBody>
      </p:sp>
      <p:pic>
        <p:nvPicPr>
          <p:cNvPr id="1027" name="Picture 3" descr="C:\Users\Super\Desktop\венсенняя одеж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4797824" cy="319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704088"/>
            <a:ext cx="5976664" cy="1143000"/>
          </a:xfrm>
        </p:spPr>
        <p:txBody>
          <a:bodyPr/>
          <a:lstStyle/>
          <a:p>
            <a:pPr algn="ctr"/>
            <a:r>
              <a:rPr lang="ru-RU" dirty="0" smtClean="0"/>
              <a:t>Весенние забавы.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Дети пускают кораблики, катаются на </a:t>
            </a:r>
            <a:r>
              <a:rPr lang="ru-RU" dirty="0" err="1" smtClean="0"/>
              <a:t>скейтах</a:t>
            </a:r>
            <a:r>
              <a:rPr lang="ru-RU" dirty="0" smtClean="0"/>
              <a:t>, велосипедах и роликах.</a:t>
            </a:r>
            <a:endParaRPr lang="ru-RU" dirty="0"/>
          </a:p>
        </p:txBody>
      </p:sp>
      <p:pic>
        <p:nvPicPr>
          <p:cNvPr id="4" name="Picture 2" descr="C:\Users\Super\Desktop\велосипед, скей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01008"/>
            <a:ext cx="2470428" cy="1647274"/>
          </a:xfrm>
          <a:prstGeom prst="rect">
            <a:avLst/>
          </a:prstGeom>
          <a:noFill/>
        </p:spPr>
      </p:pic>
      <p:pic>
        <p:nvPicPr>
          <p:cNvPr id="5" name="Picture 2" descr="C:\Users\Super\Desktop\роли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221088"/>
            <a:ext cx="1991024" cy="1599456"/>
          </a:xfrm>
          <a:prstGeom prst="rect">
            <a:avLst/>
          </a:prstGeom>
          <a:noFill/>
        </p:spPr>
      </p:pic>
      <p:pic>
        <p:nvPicPr>
          <p:cNvPr id="6" name="Picture 2" descr="C:\Users\Super\Desktop\руче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068960"/>
            <a:ext cx="1378744" cy="1378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912768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Первые весенние цветы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935480"/>
            <a:ext cx="6120680" cy="4389120"/>
          </a:xfrm>
        </p:spPr>
        <p:txBody>
          <a:bodyPr/>
          <a:lstStyle/>
          <a:p>
            <a:r>
              <a:rPr lang="ru-RU" dirty="0" smtClean="0"/>
              <a:t>Появились первые весенние цветы: подснежники и крокусы.</a:t>
            </a:r>
            <a:endParaRPr lang="ru-RU" dirty="0"/>
          </a:p>
        </p:txBody>
      </p:sp>
      <p:pic>
        <p:nvPicPr>
          <p:cNvPr id="1028" name="Picture 4" descr="C:\Users\Super\Desktop\первые цве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068960"/>
            <a:ext cx="4500488" cy="300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Весенние птицы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935480"/>
            <a:ext cx="5616624" cy="4389120"/>
          </a:xfrm>
        </p:spPr>
        <p:txBody>
          <a:bodyPr/>
          <a:lstStyle/>
          <a:p>
            <a:r>
              <a:rPr lang="ru-RU" dirty="0" smtClean="0"/>
              <a:t>С юга прилетели птицы: грачи, ласточки и скворцы</a:t>
            </a:r>
            <a:endParaRPr lang="ru-RU" dirty="0"/>
          </a:p>
        </p:txBody>
      </p:sp>
      <p:pic>
        <p:nvPicPr>
          <p:cNvPr id="6146" name="Picture 2" descr="C:\Users\Super\Desktop\гра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84984"/>
            <a:ext cx="2074192" cy="1349143"/>
          </a:xfrm>
          <a:prstGeom prst="rect">
            <a:avLst/>
          </a:prstGeom>
          <a:noFill/>
        </p:spPr>
      </p:pic>
      <p:pic>
        <p:nvPicPr>
          <p:cNvPr id="6147" name="Picture 3" descr="C:\Users\Super\Desktop\сквор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924944"/>
            <a:ext cx="2245786" cy="1489705"/>
          </a:xfrm>
          <a:prstGeom prst="rect">
            <a:avLst/>
          </a:prstGeom>
          <a:noFill/>
        </p:spPr>
      </p:pic>
      <p:pic>
        <p:nvPicPr>
          <p:cNvPr id="6148" name="Picture 4" descr="C:\Users\Super\Desktop\ласточ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5830" y="3861048"/>
            <a:ext cx="1641649" cy="2233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</TotalTime>
  <Words>201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Весна</vt:lpstr>
      <vt:lpstr>Содержание</vt:lpstr>
      <vt:lpstr>Наступила весна.</vt:lpstr>
      <vt:lpstr>Ручеек</vt:lpstr>
      <vt:lpstr>Капель.</vt:lpstr>
      <vt:lpstr> Весенняя одежда</vt:lpstr>
      <vt:lpstr>Весенние забавы.</vt:lpstr>
      <vt:lpstr>Первые весенние цветы</vt:lpstr>
      <vt:lpstr>Весенние птицы</vt:lpstr>
      <vt:lpstr>Скворечники</vt:lpstr>
      <vt:lpstr>Птицы вьют гнезда  и выводят птенцов</vt:lpstr>
      <vt:lpstr>Детеныши зверей</vt:lpstr>
      <vt:lpstr>Верба, листочки, трава</vt:lpstr>
      <vt:lpstr>Садовые цветы</vt:lpstr>
      <vt:lpstr>Весенний праздник – 8 марта.</vt:lpstr>
      <vt:lpstr>Используемые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Басенко Сергей</dc:creator>
  <cp:lastModifiedBy>Басенко Сергей</cp:lastModifiedBy>
  <cp:revision>22</cp:revision>
  <dcterms:created xsi:type="dcterms:W3CDTF">2016-02-22T14:42:28Z</dcterms:created>
  <dcterms:modified xsi:type="dcterms:W3CDTF">2016-02-27T10:34:55Z</dcterms:modified>
</cp:coreProperties>
</file>