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60" r:id="rId2"/>
    <p:sldId id="258" r:id="rId3"/>
    <p:sldId id="259" r:id="rId4"/>
    <p:sldId id="262" r:id="rId5"/>
    <p:sldId id="261" r:id="rId6"/>
    <p:sldId id="256" r:id="rId7"/>
    <p:sldId id="257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7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6050BC2-6311-462F-9935-2BC85A995CDA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C2E5D2D-B737-4649-9ADA-D4E89A4581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              ВЛАДИСЛАВ  ТРЕТЬЯК-</a:t>
            </a:r>
            <a:br>
              <a:rPr lang="ru-RU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</a:br>
            <a:r>
              <a:rPr lang="ru-RU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nstantia" pitchFamily="18" charset="0"/>
              </a:rPr>
              <a:t>                  «русское     чудо»</a:t>
            </a:r>
            <a:endParaRPr lang="ru-RU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4" name="Содержимое 3" descr="олл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2285992"/>
            <a:ext cx="4572000" cy="3429000"/>
          </a:xfr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24918" cy="838200"/>
          </a:xfrm>
        </p:spPr>
        <p:txBody>
          <a:bodyPr>
            <a:noAutofit/>
          </a:bodyPr>
          <a:lstStyle/>
          <a:p>
            <a:r>
              <a:rPr lang="ru-RU" sz="48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Владислав- лучший вратарь ХХ века</a:t>
            </a:r>
            <a:endParaRPr lang="ru-RU" sz="4800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Содержимое 3" descr="и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5495" y="1554163"/>
            <a:ext cx="4865409" cy="4525962"/>
          </a:xfr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   </a:t>
            </a:r>
            <a:r>
              <a:rPr lang="ru-RU" sz="6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хоккеист цска</a:t>
            </a:r>
            <a:endParaRPr lang="ru-RU" sz="6000" dirty="0"/>
          </a:p>
        </p:txBody>
      </p:sp>
      <p:pic>
        <p:nvPicPr>
          <p:cNvPr id="4" name="Содержимое 3" descr="нннн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904" y="1554163"/>
            <a:ext cx="4548592" cy="4525962"/>
          </a:xfr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</a:t>
            </a:r>
            <a:r>
              <a:rPr lang="ru-RU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Трехкратный олимпийский чемпион</a:t>
            </a:r>
            <a:br>
              <a:rPr lang="ru-RU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</a:t>
            </a:r>
            <a:r>
              <a:rPr lang="ru-RU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десятикратный чемпион мира</a:t>
            </a:r>
            <a:endParaRPr lang="ru-RU" sz="4000" dirty="0"/>
          </a:p>
        </p:txBody>
      </p:sp>
      <p:pic>
        <p:nvPicPr>
          <p:cNvPr id="4" name="Содержимое 3" descr="ч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4389" y="1554163"/>
            <a:ext cx="3507621" cy="4525962"/>
          </a:xfrm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      </a:t>
            </a:r>
            <a:r>
              <a:rPr lang="ru-RU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«… Трус не играет в хоккей !...»</a:t>
            </a:r>
            <a:endParaRPr lang="ru-RU" dirty="0"/>
          </a:p>
        </p:txBody>
      </p:sp>
      <p:pic>
        <p:nvPicPr>
          <p:cNvPr id="4" name="Содержимое 3" descr="ошл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754029"/>
            <a:ext cx="8686800" cy="4126230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8001056" cy="57150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dirty="0" smtClean="0"/>
              <a:t>               </a:t>
            </a:r>
            <a:r>
              <a:rPr lang="ru-RU" sz="3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ИЗБРАННИК</a:t>
            </a:r>
            <a:r>
              <a:rPr lang="ru-RU" sz="3600" dirty="0" smtClean="0"/>
              <a:t> </a:t>
            </a:r>
            <a:r>
              <a:rPr lang="ru-RU" sz="3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НАРОДА, ДЕПУТАТ ПАРТИИ «ЕДИНАЯ РОССИЯ»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4" name="Рисунок 3" descr="в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71678"/>
            <a:ext cx="9144000" cy="478632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         </a:t>
            </a:r>
            <a:r>
              <a:rPr lang="ru-RU" sz="48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« РОССИЯ</a:t>
            </a:r>
            <a:r>
              <a:rPr lang="ru-RU" sz="4800" dirty="0" smtClean="0"/>
              <a:t> </a:t>
            </a:r>
            <a:r>
              <a:rPr lang="ru-RU" sz="48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ВПЕРЕД!!!»</a:t>
            </a:r>
            <a:endParaRPr lang="ru-RU" sz="4800" dirty="0"/>
          </a:p>
        </p:txBody>
      </p:sp>
      <p:pic>
        <p:nvPicPr>
          <p:cNvPr id="4" name="Содержимое 3" descr="вр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7120" y="1554163"/>
            <a:ext cx="6042159" cy="4525962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ЮНЫЕ ТАЛАНТЫ! Добро пожаловать в  большой спорт!</a:t>
            </a:r>
            <a:endParaRPr lang="ru-RU" sz="4000" b="1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645444"/>
            <a:ext cx="8686800" cy="43434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168</TotalTime>
  <Words>47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              ВЛАДИСЛАВ  ТРЕТЬЯК-                   «русское     чудо»</vt:lpstr>
      <vt:lpstr>Владислав- лучший вратарь ХХ века</vt:lpstr>
      <vt:lpstr>                    хоккеист цска</vt:lpstr>
      <vt:lpstr>    Трехкратный олимпийский чемпион          десятикратный чемпион мира</vt:lpstr>
      <vt:lpstr>      «… Трус не играет в хоккей !...»</vt:lpstr>
      <vt:lpstr>               ИЗБРАННИК НАРОДА, ДЕПУТАТ ПАРТИИ «ЕДИНАЯ РОССИЯ»</vt:lpstr>
      <vt:lpstr>          « РОССИЯ ВПЕРЕД!!!»</vt:lpstr>
      <vt:lpstr>ЮНЫЕ ТАЛАНТЫ! Добро пожаловать в  большой спорт!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Владислав Третьяк</dc:title>
  <dc:creator>Людмила</dc:creator>
  <cp:lastModifiedBy>Людмила</cp:lastModifiedBy>
  <cp:revision>17</cp:revision>
  <dcterms:created xsi:type="dcterms:W3CDTF">2013-11-20T07:19:22Z</dcterms:created>
  <dcterms:modified xsi:type="dcterms:W3CDTF">2013-11-20T10:56:02Z</dcterms:modified>
</cp:coreProperties>
</file>