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41BEF-4FCA-46C7-B87E-D1E0230BE448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9AE7-E4A1-426E-B861-3EC2A9DE04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286120"/>
            <a:ext cx="4762507" cy="357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66" y="1000108"/>
            <a:ext cx="384331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Занимательная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ботаника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762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1062"/>
            <a:ext cx="4786346" cy="30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Отгадай…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Первое – </a:t>
            </a:r>
            <a:r>
              <a:rPr lang="ru-RU" i="1" dirty="0" smtClean="0"/>
              <a:t>одна из нот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Отгадаешь без хлопот.</a:t>
            </a:r>
          </a:p>
          <a:p>
            <a:pPr>
              <a:buNone/>
            </a:pPr>
            <a:r>
              <a:rPr lang="ru-RU" dirty="0" smtClean="0"/>
              <a:t>А вторая </a:t>
            </a:r>
            <a:r>
              <a:rPr lang="ru-RU" i="1" dirty="0" smtClean="0"/>
              <a:t>в суп кладут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Если много </a:t>
            </a:r>
            <a:r>
              <a:rPr lang="ru-RU" dirty="0"/>
              <a:t> </a:t>
            </a:r>
            <a:r>
              <a:rPr lang="ru-RU" dirty="0" smtClean="0"/>
              <a:t>- сильно бьют.</a:t>
            </a:r>
          </a:p>
          <a:p>
            <a:pPr>
              <a:buNone/>
            </a:pPr>
            <a:r>
              <a:rPr lang="ru-RU" dirty="0" smtClean="0"/>
              <a:t>Вместе все – родня гороху, </a:t>
            </a:r>
          </a:p>
          <a:p>
            <a:pPr>
              <a:buNone/>
            </a:pPr>
            <a:r>
              <a:rPr lang="ru-RU" dirty="0"/>
              <a:t>К</a:t>
            </a:r>
            <a:r>
              <a:rPr lang="ru-RU" dirty="0" smtClean="0"/>
              <a:t>оль не знаешь очень плохо.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357298"/>
            <a:ext cx="33337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5715016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Фа + Соль = Фасоль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654369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Первое </a:t>
            </a:r>
            <a:r>
              <a:rPr lang="ru-RU" i="1" dirty="0" smtClean="0"/>
              <a:t>окна квартир украшает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Легким, ажурным это бывает.</a:t>
            </a:r>
          </a:p>
          <a:p>
            <a:pPr>
              <a:buNone/>
            </a:pPr>
            <a:r>
              <a:rPr lang="ru-RU" i="1" dirty="0" smtClean="0"/>
              <a:t>Слышит</a:t>
            </a:r>
            <a:r>
              <a:rPr lang="ru-RU" dirty="0" smtClean="0"/>
              <a:t> второе </a:t>
            </a:r>
            <a:r>
              <a:rPr lang="ru-RU" i="1" dirty="0" smtClean="0"/>
              <a:t>мужчина поляк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В Польше к нему обращаются так.</a:t>
            </a:r>
          </a:p>
          <a:p>
            <a:pPr>
              <a:buNone/>
            </a:pPr>
            <a:r>
              <a:rPr lang="ru-RU" dirty="0" smtClean="0"/>
              <a:t>Целое </a:t>
            </a:r>
            <a:r>
              <a:rPr lang="ru-RU" i="1" dirty="0" smtClean="0"/>
              <a:t>в мае на клумбе цветет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Любит голландский цветочек народ.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00042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371475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Тюль + Пан = Тюльпан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786322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Один </a:t>
            </a:r>
            <a:r>
              <a:rPr lang="ru-RU" sz="3200" i="1" dirty="0" smtClean="0"/>
              <a:t>в огороде на грядке растет</a:t>
            </a:r>
            <a:r>
              <a:rPr lang="ru-RU" sz="3200" dirty="0" smtClean="0"/>
              <a:t>, </a:t>
            </a:r>
          </a:p>
          <a:p>
            <a:r>
              <a:rPr lang="ru-RU" sz="3200" dirty="0" smtClean="0"/>
              <a:t>Другой же </a:t>
            </a:r>
            <a:r>
              <a:rPr lang="ru-RU" sz="3200" i="1" dirty="0" smtClean="0"/>
              <a:t>по цели стрелой попадет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693" y="3571876"/>
            <a:ext cx="2081307" cy="158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461486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Три коротких слова – </a:t>
            </a:r>
          </a:p>
          <a:p>
            <a:pPr>
              <a:buNone/>
            </a:pPr>
            <a:r>
              <a:rPr lang="ru-RU" i="1" dirty="0" smtClean="0"/>
              <a:t>Нота, круг, союз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Дают нам </a:t>
            </a:r>
            <a:r>
              <a:rPr lang="ru-RU" i="1" dirty="0" smtClean="0"/>
              <a:t>ранний овощ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Приятный всем на вкус.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66"/>
            <a:ext cx="29565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257174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 + Диск + А = Редиска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429000"/>
            <a:ext cx="5214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Местоимение предлог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Меж них – </a:t>
            </a:r>
            <a:r>
              <a:rPr lang="ru-RU" sz="3200" i="1" dirty="0" smtClean="0"/>
              <a:t>фамилия поэта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А целое – </a:t>
            </a:r>
            <a:r>
              <a:rPr lang="ru-RU" sz="3200" i="1" dirty="0" smtClean="0"/>
              <a:t>известный плод</a:t>
            </a:r>
            <a:r>
              <a:rPr lang="ru-RU" sz="3200" dirty="0" smtClean="0"/>
              <a:t>, </a:t>
            </a:r>
          </a:p>
          <a:p>
            <a:r>
              <a:rPr lang="ru-RU" sz="3200" dirty="0" smtClean="0"/>
              <a:t>Что зреет на исходе лета.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86190"/>
            <a:ext cx="2747966" cy="249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578645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Я + Блок + О = Яблоко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5786478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Найди слог </a:t>
            </a:r>
            <a:r>
              <a:rPr lang="ru-RU" dirty="0" smtClean="0"/>
              <a:t>первый </a:t>
            </a:r>
            <a:r>
              <a:rPr lang="ru-RU" i="1" dirty="0" smtClean="0"/>
              <a:t>среди нот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Второй </a:t>
            </a:r>
            <a:r>
              <a:rPr lang="ru-RU" i="1" dirty="0" smtClean="0"/>
              <a:t>ищи на танцплощадке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А все </a:t>
            </a:r>
            <a:r>
              <a:rPr lang="ru-RU" i="1" dirty="0" smtClean="0"/>
              <a:t>полезный корнеплод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Что зреет осенью на грядке.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66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271462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 + Па = Репа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4500570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 !!!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Шуточная викторина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ягоды с буквой «М» - сладкие, а с буквой «К» - горькие?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Малина – калина</a:t>
            </a:r>
          </a:p>
          <a:p>
            <a:pPr marL="514350" indent="-514350">
              <a:buAutoNum type="arabicPeriod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овощ для закидывания плохих актёров.   </a:t>
            </a:r>
          </a:p>
          <a:p>
            <a:pPr marL="514350" indent="-51435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Помидор</a:t>
            </a:r>
          </a:p>
          <a:p>
            <a:pPr marL="514350" indent="-514350"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овощ необходим для проверки принцесс на чистоту королевской крови?</a:t>
            </a:r>
          </a:p>
          <a:p>
            <a:pPr marL="514350" indent="-51435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Горошина</a:t>
            </a:r>
          </a:p>
          <a:p>
            <a:pPr marL="514350" indent="-514350">
              <a:buAutoNum type="arabicPeriod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Чьи глазки не боятся, а любят смотреть на солнышко?</a:t>
            </a:r>
          </a:p>
          <a:p>
            <a:pPr marL="514350" indent="-51435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Цветы анютины глазки</a:t>
            </a:r>
          </a:p>
          <a:p>
            <a:pPr marL="514350" indent="-514350">
              <a:buAutoNum type="arabicPeriod" startAt="5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цветочную позу йога.   </a:t>
            </a:r>
          </a:p>
          <a:p>
            <a:pPr marL="514350" indent="-51435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Лотос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201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Занимательная  ботаника</vt:lpstr>
      <vt:lpstr>Отгадай…</vt:lpstr>
      <vt:lpstr>Слайд 3</vt:lpstr>
      <vt:lpstr>Слайд 4</vt:lpstr>
      <vt:lpstr>Слайд 5</vt:lpstr>
      <vt:lpstr>Шуточная викторина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Занимательная ботаника</dc:title>
  <dc:creator>Пользователь</dc:creator>
  <cp:lastModifiedBy>Пользователь</cp:lastModifiedBy>
  <cp:revision>6</cp:revision>
  <dcterms:created xsi:type="dcterms:W3CDTF">2012-04-17T18:19:12Z</dcterms:created>
  <dcterms:modified xsi:type="dcterms:W3CDTF">2012-04-17T19:15:21Z</dcterms:modified>
</cp:coreProperties>
</file>