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17"/>
  </p:notesMasterIdLst>
  <p:sldIdLst>
    <p:sldId id="256" r:id="rId2"/>
    <p:sldId id="257" r:id="rId3"/>
    <p:sldId id="260" r:id="rId4"/>
    <p:sldId id="263" r:id="rId5"/>
    <p:sldId id="264" r:id="rId6"/>
    <p:sldId id="262" r:id="rId7"/>
    <p:sldId id="265" r:id="rId8"/>
    <p:sldId id="277" r:id="rId9"/>
    <p:sldId id="267" r:id="rId10"/>
    <p:sldId id="266" r:id="rId11"/>
    <p:sldId id="268" r:id="rId12"/>
    <p:sldId id="276" r:id="rId13"/>
    <p:sldId id="269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0216" autoAdjust="0"/>
  </p:normalViewPr>
  <p:slideViewPr>
    <p:cSldViewPr>
      <p:cViewPr varScale="1">
        <p:scale>
          <a:sx n="50" d="100"/>
          <a:sy n="50" d="100"/>
        </p:scale>
        <p:origin x="126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6503F-A390-4BCE-8AC1-5691C95AC30E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19785-1AF6-4291-B198-B43382A86E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EBF66-4964-4108-B31D-EC4ADD387159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30425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Библия и Евангелие 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038" y="882917"/>
            <a:ext cx="7858418" cy="980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73216"/>
            <a:ext cx="8417024" cy="286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Книги Нового Завета написали апостолы. Апостол = «посланник».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5453"/>
            <a:ext cx="8320582" cy="42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2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42" y="674678"/>
            <a:ext cx="8856984" cy="557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3136613"/>
            <a:ext cx="5777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символы евангелистов</a:t>
            </a:r>
            <a:endParaRPr lang="ru-RU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3136613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180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Матфея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864179"/>
            <a:ext cx="1835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Иоанна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7" y="4961036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Луки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5157192"/>
            <a:ext cx="1547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Марка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all" spc="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Евангелие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Евангелие -четыре главные книги согласно Матфею, Марку, Луке и Иоанну –мы знаем о событиях, связанных с воплощением Сына Божьего –Господа Иисуса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Христа.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Валерия\Favorites\Pictures\AA8X1PLCAWVEBJECAQFCDPCCASV171NCAXQ45VTCA8QMJCZCAXI1SWLCAL5V1Q3CAAAWSY9CAL6M29RCAQZYYQ9CADPETGMCA1JR6WXCAZD7W85CAA22OS3CA44KW08CALESBI3CARP8QZ3CAJ5JSI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44312"/>
            <a:ext cx="34686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73216"/>
            <a:ext cx="8192839" cy="3847236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Ветхий Завет был написан на древнееврейском языке.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Новый Завет – на древнегреческом.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315578" cy="469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76032"/>
            <a:ext cx="3332162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147248" cy="187220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Откровение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– это такие моменты, когда что-то очень важное и ранее недоступное становится для нас очевидным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78476"/>
            <a:ext cx="35283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44827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Microsoft YaHei" pitchFamily="34" charset="-122"/>
                <a:cs typeface="Arial" pitchFamily="34" charset="0"/>
              </a:rPr>
              <a:t>В Библии много притчей. По сюжету это вроде бы бытовые,  житейские истории, но в каждой из них надо найти нравственный урок.</a:t>
            </a:r>
            <a:br>
              <a:rPr 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Microsoft YaHei" pitchFamily="34" charset="-122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420888"/>
            <a:ext cx="3200400" cy="381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3200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2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0106"/>
          </a:xfrm>
        </p:spPr>
        <p:txBody>
          <a:bodyPr>
            <a:norm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126593"/>
              </p:ext>
            </p:extLst>
          </p:nvPr>
        </p:nvGraphicFramePr>
        <p:xfrm>
          <a:off x="683568" y="1052736"/>
          <a:ext cx="7704856" cy="547303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240360"/>
                <a:gridCol w="4464496"/>
              </a:tblGrid>
              <a:tr h="2064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Молитва - просьба.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«Благодарим </a:t>
                      </a:r>
                      <a:r>
                        <a:rPr lang="ru-RU" sz="2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Тя</a:t>
                      </a: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Христе Боже наш, яко насытил…», «Молитва благодарственная по исцелении от болезни св. Иоанна </a:t>
                      </a:r>
                      <a:r>
                        <a:rPr lang="ru-RU" sz="2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Кронштадсткого</a:t>
                      </a: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Молитва – благодарение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«Подай, Господи». «Господи, помилуй». «Спаси, Господи, люди Твоя…».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Молитва – славословие.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«Слава Тебе, Боже наш, слава Тебе». «Аллилуйя!» («Слава Богу»). «Хвалите имя Господне…».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3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cap="all" spc="3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Библия – </a:t>
            </a:r>
            <a:br>
              <a:rPr lang="ru-RU" sz="2800" b="1" cap="all" spc="3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cap="all" spc="3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священная книга христиан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Есть книга, рассказывающая о том, как люди ждали рождения Христа, как Он родился, жил и чему учил людей. Эта книга называется Библия. Она  состоит из двух частей: Ветхого  Завета и Нового Завета.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4456"/>
            <a:ext cx="29829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n-cs"/>
              </a:rPr>
              <a:t/>
            </a:r>
            <a:b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021288"/>
            <a:ext cx="8343900" cy="81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Завет в Библии – это союз человека с Богом.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249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5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96752"/>
            <a:ext cx="4752527" cy="23762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 Ветхий Завет состоит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из 50 книг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805264"/>
            <a:ext cx="851763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Ветхий – значит «древний», «старый».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www.pravilovery.ru/katalog/02/preview/02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600400" cy="47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7656" y="620688"/>
            <a:ext cx="8301608" cy="151216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Книги Ветхого Завета написали пророки.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Пророк = «истолкователь воли Бога».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801" y="3703124"/>
            <a:ext cx="7730398" cy="8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9" y="1975520"/>
            <a:ext cx="8424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7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Новый Завет дан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 приходом  Иисуса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Христа.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954550"/>
            <a:ext cx="5256584" cy="437005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4550"/>
            <a:ext cx="5256584" cy="445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6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980728"/>
            <a:ext cx="7143750" cy="43784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4525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Евангелие = «добрая весть».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80728"/>
            <a:ext cx="71437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Священное Писание Нового Завета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 книг 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47260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</TotalTime>
  <Words>275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Microsoft YaHei</vt:lpstr>
      <vt:lpstr>Arial</vt:lpstr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Библия –  священная книга христиан</vt:lpstr>
      <vt:lpstr> </vt:lpstr>
      <vt:lpstr>  Ветхий Завет состоит из 50 книг </vt:lpstr>
      <vt:lpstr>Книги Ветхого Завета написали пророки. Пророк = «истолкователь воли Бога».  </vt:lpstr>
      <vt:lpstr>Новый Завет дан с приходом  Иисуса Христа.</vt:lpstr>
      <vt:lpstr>Презентация PowerPoint</vt:lpstr>
      <vt:lpstr>Священное Писание Нового Завета </vt:lpstr>
      <vt:lpstr>Презентация PowerPoint</vt:lpstr>
      <vt:lpstr>Презентация PowerPoint</vt:lpstr>
      <vt:lpstr>Евангелие</vt:lpstr>
      <vt:lpstr>Презентация PowerPoint</vt:lpstr>
      <vt:lpstr>Откровение – это такие моменты, когда что-то очень важное и ранее недоступное становится для нас очевидным. </vt:lpstr>
      <vt:lpstr>В Библии много притчей. По сюжету это вроде бы бытовые,  житейские истории, но в каждой из них надо найти нравственный урок.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Комп</dc:creator>
  <cp:lastModifiedBy>user</cp:lastModifiedBy>
  <cp:revision>40</cp:revision>
  <dcterms:created xsi:type="dcterms:W3CDTF">2013-04-02T08:56:07Z</dcterms:created>
  <dcterms:modified xsi:type="dcterms:W3CDTF">2016-02-27T18:08:57Z</dcterms:modified>
</cp:coreProperties>
</file>