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4EB1-1ABA-4D6D-AC8A-E7838A14D90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DF93-D822-4D96-8CEA-6687BF18D0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302459"/>
            <a:ext cx="835292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Красивые объёмные цветы своими руками</a:t>
            </a:r>
            <a:endParaRPr kumimoji="0" lang="ru-RU" sz="1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Мастер </a:t>
            </a:r>
            <a:r>
              <a:rPr kumimoji="0" lang="ru-RU" sz="2800" b="1" i="0" u="none" strike="noStrike" normalizeH="0" baseline="0" dirty="0" smtClean="0">
                <a:ln w="11430"/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1" i="0" u="none" strike="noStrike" normalizeH="0" baseline="0" dirty="0" smtClean="0">
                <a:ln w="11430"/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 класс 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по изготовлению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 цветов в технике объёмной аппликации.</a:t>
            </a:r>
            <a:endParaRPr kumimoji="0" lang="ru-RU" sz="3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5003304"/>
            <a:ext cx="37835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Работу выполнила</a:t>
            </a:r>
            <a:r>
              <a:rPr kumimoji="0" lang="ru-RU" sz="20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 учитель начальных классов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Arial" pitchFamily="34" charset="0"/>
              </a:rPr>
              <a:t> Алешкова Елена Николаевна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188640"/>
            <a:ext cx="76710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 Когда ряд</a:t>
            </a: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петель приближается к середине можно использовать для помощи карандаш</a:t>
            </a: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(например).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ped-kopilka.ru/images/1868.jpg"/>
          <p:cNvPicPr/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179512" y="908720"/>
            <a:ext cx="8712968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ped-kopilka.ru/images/1885.jpg"/>
          <p:cNvPicPr/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51520" y="188640"/>
            <a:ext cx="4436983" cy="3326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292080" y="1372708"/>
            <a:ext cx="360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Добавляем </a:t>
            </a:r>
          </a:p>
          <a:p>
            <a:pPr marL="0" marR="0" lvl="0" indent="200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листочки</a:t>
            </a:r>
            <a:endParaRPr kumimoji="0" lang="ru-RU" sz="4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ped-kopilka.ru/images/188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140968"/>
            <a:ext cx="4642697" cy="3498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 flipH="1">
            <a:off x="179512" y="1052736"/>
            <a:ext cx="87129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Таких цветов может быть несколько. Разного цвета, размера. Можно использовать их для оформления открыток, ваз и т.д. А можно прикрепить их на тесьму и сделать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каскад из таких лент для оформления стены, окна.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ped-kopilka.ru/images/1872.jpg"/>
          <p:cNvPicPr/>
          <p:nvPr/>
        </p:nvPicPr>
        <p:blipFill>
          <a:blip r:embed="rId3" cstate="print">
            <a:lum contrast="40000"/>
          </a:blip>
          <a:srcRect b="52372"/>
          <a:stretch>
            <a:fillRect/>
          </a:stretch>
        </p:blipFill>
        <p:spPr bwMode="auto">
          <a:xfrm>
            <a:off x="179512" y="188640"/>
            <a:ext cx="46805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ed-kopilka.ru/images/1884.jpg"/>
          <p:cNvPicPr/>
          <p:nvPr/>
        </p:nvPicPr>
        <p:blipFill>
          <a:blip r:embed="rId4" cstate="print">
            <a:lum contrast="40000"/>
          </a:blip>
          <a:srcRect t="15385" b="7692"/>
          <a:stretch>
            <a:fillRect/>
          </a:stretch>
        </p:blipFill>
        <p:spPr bwMode="auto">
          <a:xfrm>
            <a:off x="3491880" y="3284984"/>
            <a:ext cx="54006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703758">
            <a:off x="423168" y="2592896"/>
            <a:ext cx="8347157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Спасибо за внимание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4-конечная звезда 5"/>
          <p:cNvSpPr/>
          <p:nvPr/>
        </p:nvSpPr>
        <p:spPr>
          <a:xfrm>
            <a:off x="539552" y="476672"/>
            <a:ext cx="1224136" cy="1440160"/>
          </a:xfrm>
          <a:prstGeom prst="star4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1547664" y="1772816"/>
            <a:ext cx="792088" cy="1152128"/>
          </a:xfrm>
          <a:prstGeom prst="star4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907704" y="332656"/>
            <a:ext cx="1008112" cy="1224136"/>
          </a:xfrm>
          <a:prstGeom prst="star4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3419872" y="4941168"/>
            <a:ext cx="864096" cy="1152128"/>
          </a:xfrm>
          <a:prstGeom prst="star4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4355976" y="3645024"/>
            <a:ext cx="1224136" cy="1440160"/>
          </a:xfrm>
          <a:prstGeom prst="star4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4788024" y="4653136"/>
            <a:ext cx="1656184" cy="1944216"/>
          </a:xfrm>
          <a:prstGeom prst="star4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908720"/>
            <a:ext cx="86409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учить </a:t>
            </a: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детей делать   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объемные поделки из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цветной бумаги;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lang="ru-RU" sz="36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р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азвивать 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творчество,  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spc="5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аккуратность,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spc="5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самостоятельность, 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spc="5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внимание, учить работать </a:t>
            </a:r>
          </a:p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spc="50" dirty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spc="5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0" u="none" strike="noStrike" spc="50" normalizeH="0" baseline="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плану.</a:t>
            </a:r>
            <a:r>
              <a:rPr kumimoji="0" lang="ru-RU" sz="1100" b="1" i="0" u="none" strike="noStrike" spc="50" normalizeH="0" baseline="0" dirty="0" smtClean="0">
                <a:ln w="11430"/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1" i="0" u="none" strike="noStrike" spc="50" normalizeH="0" baseline="0" dirty="0" smtClean="0">
              <a:ln w="11430"/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631721"/>
            <a:ext cx="7272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План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 </a:t>
            </a: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работы:</a:t>
            </a:r>
          </a:p>
          <a:p>
            <a:pPr marL="0" marR="0" lvl="0" indent="2000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2000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1. 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Для того чтобы изготовить цветы необходимо: цветная двухсторонняя бумага, картон, клей ПВА, ножницы, простой карандаш.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ped-kopilka.ru/images/1852.jpg"/>
          <p:cNvPicPr/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179512" y="116632"/>
            <a:ext cx="8784976" cy="648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1207785"/>
            <a:ext cx="82089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3600" b="1" i="0" u="none" strike="noStrike" normalizeH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Разрезаем цветную бумагу на полоски. От длины полосок зависит размер цветка. Я складывала лист бумаги вдоль пополам и разрезала поперек. Ширина полос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2 см. </a:t>
            </a:r>
            <a:endParaRPr kumimoji="0" lang="ru-RU" sz="4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ped-kopilka.ru/images/1858.jpg"/>
          <p:cNvPicPr/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ped-kopilka.ru/images/1861.jpg"/>
          <p:cNvPicPr/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323528" y="908720"/>
            <a:ext cx="8568952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6632"/>
            <a:ext cx="86018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 каждой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полоски аккуратно склеиваем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петельку. </a:t>
            </a:r>
            <a:endParaRPr kumimoji="0" lang="ru-RU" sz="4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970856"/>
            <a:ext cx="82809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00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Когда все петли готовы, вырезаем из картона круг и начинаем от края к середине приклеивать петельки по кругу.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Сначала один ряд, потом второй и так столько сколько необходимо.</a:t>
            </a:r>
            <a:endParaRPr kumimoji="0" lang="ru-RU" sz="4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metod-kopilka.ru/images/doc/61/61881/img1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http://ped-kopilka.ru/images/1866.jpg"/>
          <p:cNvPicPr/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3851920" y="3140969"/>
            <a:ext cx="5292080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ped-kopilka.ru/images/1865.jpg"/>
          <p:cNvPicPr/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179512" y="116632"/>
            <a:ext cx="504056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3">
      <a:dk1>
        <a:srgbClr val="0000BF"/>
      </a:dk1>
      <a:lt1>
        <a:srgbClr val="FD97FF"/>
      </a:lt1>
      <a:dk2>
        <a:srgbClr val="5F0060"/>
      </a:dk2>
      <a:lt2>
        <a:srgbClr val="002060"/>
      </a:lt2>
      <a:accent1>
        <a:srgbClr val="00B0F0"/>
      </a:accent1>
      <a:accent2>
        <a:srgbClr val="00008F"/>
      </a:accent2>
      <a:accent3>
        <a:srgbClr val="002060"/>
      </a:accent3>
      <a:accent4>
        <a:srgbClr val="5F0060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169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Владимил</dc:creator>
  <cp:lastModifiedBy>Владимил</cp:lastModifiedBy>
  <cp:revision>4</cp:revision>
  <dcterms:created xsi:type="dcterms:W3CDTF">2016-02-27T14:46:53Z</dcterms:created>
  <dcterms:modified xsi:type="dcterms:W3CDTF">2016-02-27T15:25:39Z</dcterms:modified>
</cp:coreProperties>
</file>