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6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9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1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3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4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0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4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5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7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926F-F7F8-480D-A7FA-AC78BEA21B9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1FF4-E52B-48A7-A8EA-D07A9EEA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7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3887"/>
            <a:ext cx="440814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5571"/>
            <a:ext cx="4526008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465051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54" y="3342436"/>
            <a:ext cx="3908009" cy="211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7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3028"/>
            <a:ext cx="4356816" cy="244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79330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56176" y="764704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BD</a:t>
            </a:r>
            <a:r>
              <a:rPr lang="ru-RU" dirty="0" smtClean="0"/>
              <a:t>ВВ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641883"/>
            <a:ext cx="54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BD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08533" y="110354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46442"/>
            <a:ext cx="453287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170" y="3641161"/>
            <a:ext cx="4364544" cy="205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144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2015-11-30T20:12:04Z</dcterms:created>
  <dcterms:modified xsi:type="dcterms:W3CDTF">2015-11-30T20:23:35Z</dcterms:modified>
</cp:coreProperties>
</file>