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6" r:id="rId3"/>
    <p:sldId id="263" r:id="rId4"/>
    <p:sldId id="268" r:id="rId5"/>
    <p:sldId id="265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8640"/>
            <a:ext cx="81599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i="1" dirty="0" smtClean="0"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Военная т</a:t>
            </a:r>
            <a:r>
              <a:rPr lang="ru-RU" sz="8000" b="1" i="1" cap="none" spc="0" dirty="0" smtClean="0"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ехника</a:t>
            </a:r>
            <a:endParaRPr lang="ru-RU" sz="8000" b="1" i="1" cap="none" spc="0" dirty="0">
              <a:ln w="381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857364"/>
            <a:ext cx="38884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Ползёт черепаха — 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Стальная рубаха, 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Враг — в овраг, 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она, где враг.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57752" y="2143116"/>
            <a:ext cx="32221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Брызжет огнём, 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Гремит, что гром.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980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43559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Смело в небе проплывает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Обгоняя птиц полет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 им управляет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такое? 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88024" y="1844824"/>
            <a:ext cx="46085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 разгона ввысь взлетаю,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Стрекозу напоминаю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Отправляется в полет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 Российский … 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639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908720"/>
            <a:ext cx="383348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i="1" cap="none" spc="0" dirty="0" smtClean="0"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Меткий </a:t>
            </a:r>
          </a:p>
          <a:p>
            <a:pPr algn="ctr"/>
            <a:r>
              <a:rPr lang="ru-RU" sz="7200" b="1" i="1" cap="none" spc="0" dirty="0" smtClean="0"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стрелок</a:t>
            </a:r>
            <a:endParaRPr lang="ru-RU" sz="7200" b="1" i="1" cap="none" spc="0" dirty="0">
              <a:ln w="381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1" name="Picture 1" descr="F:\для праздника\для 23 февраля\strel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3024336" cy="40324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7783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01811" y="260648"/>
            <a:ext cx="487127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i="1" cap="none" spc="0" dirty="0" smtClean="0"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Шифровка </a:t>
            </a:r>
            <a:endParaRPr lang="ru-RU" sz="7200" b="1" i="1" cap="none" spc="0" dirty="0">
              <a:ln w="381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7" name="Picture 1" descr="F:\для праздника\для 23 февраля\e31789fa57f49141ee5aad73028c0d1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2952328" cy="3936437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923928" y="1484784"/>
            <a:ext cx="3647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19 1 14 16 13 7 20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7984" y="2132856"/>
            <a:ext cx="2560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САМОЛЁТ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4048" y="3501008"/>
            <a:ext cx="1496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ТАНК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4168" y="4869160"/>
            <a:ext cx="20021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РАКЕТА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852936"/>
            <a:ext cx="2146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20 1 15 12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6096" y="4149080"/>
            <a:ext cx="2839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18 1 12 6 20 1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777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0"/>
            <a:ext cx="546566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i="1" cap="none" spc="0" dirty="0" smtClean="0">
                <a:ln w="381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Поздравляем</a:t>
            </a:r>
            <a:endParaRPr lang="ru-RU" sz="7200" b="1" i="1" cap="none" spc="0" dirty="0">
              <a:ln w="381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3" name="Picture 1" descr="F:\для праздника\для 23 февраля\7787172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271007"/>
            <a:ext cx="5040560" cy="5408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3791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75656" y="1484784"/>
            <a:ext cx="2864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http://animashki.kak2z.org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2852936"/>
            <a:ext cx="2061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http://joyreactor.cc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90317" y="2370946"/>
            <a:ext cx="1993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http://bashny.net/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3284984"/>
            <a:ext cx="2583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http://www.o-detstve.ru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3789040"/>
            <a:ext cx="2268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http://ped-kopilka.ru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55204" y="980728"/>
            <a:ext cx="1477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Источники: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4293096"/>
            <a:ext cx="18646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fotki.yandex.ru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7664" y="1916832"/>
            <a:ext cx="29995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http://ru.smiley4you.com/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19672" y="4797152"/>
            <a:ext cx="21964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http://pedsovet.su/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170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68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Иван Дорофеев</cp:lastModifiedBy>
  <cp:revision>51</cp:revision>
  <dcterms:created xsi:type="dcterms:W3CDTF">2013-01-28T18:58:54Z</dcterms:created>
  <dcterms:modified xsi:type="dcterms:W3CDTF">2016-02-26T16:44:34Z</dcterms:modified>
</cp:coreProperties>
</file>