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3" r:id="rId4"/>
    <p:sldId id="268" r:id="rId5"/>
    <p:sldId id="265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1599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Военная т</a:t>
            </a:r>
            <a:r>
              <a:rPr lang="ru-RU" sz="8000" b="1" i="1" cap="none" spc="0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ехника</a:t>
            </a:r>
            <a:endParaRPr lang="ru-RU" sz="8000" b="1" i="1" cap="none" spc="0" dirty="0">
              <a:ln w="381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3888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Ползёт черепаха —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Стальная рубаха,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Враг — в овраг,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она, где враг.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143116"/>
            <a:ext cx="3222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Брызжет огнём,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Гремит, что гром.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8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4355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Смело в небе проплывает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Обгоняя птиц полет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им управляет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такое?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1844824"/>
            <a:ext cx="4608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разгона ввысь взлетаю,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Стрекозу напоминаю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Отправляется в полет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Российский … 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39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908720"/>
            <a:ext cx="383348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Меткий </a:t>
            </a:r>
          </a:p>
          <a:p>
            <a:pPr algn="ctr"/>
            <a:r>
              <a:rPr lang="ru-RU" sz="7200" b="1" i="1" cap="none" spc="0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стрелок</a:t>
            </a:r>
            <a:endParaRPr lang="ru-RU" sz="7200" b="1" i="1" cap="none" spc="0" dirty="0">
              <a:ln w="381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1" descr="F:\для праздника\для 23 февраля\strel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3024336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78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1811" y="260648"/>
            <a:ext cx="48712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Шифровка </a:t>
            </a:r>
            <a:endParaRPr lang="ru-RU" sz="7200" b="1" i="1" cap="none" spc="0" dirty="0">
              <a:ln w="381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Picture 1" descr="F:\для праздника\для 23 февраля\e31789fa57f49141ee5aad73028c0d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952328" cy="3936437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923928" y="1484784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19 1 14 16 13 7 20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132856"/>
            <a:ext cx="256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САМОЛЁТ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501008"/>
            <a:ext cx="149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ТАНК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869160"/>
            <a:ext cx="2002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РАКЕТА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852936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20 1 15 12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414908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18 1 12 6 20 1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0"/>
            <a:ext cx="54656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</a:t>
            </a:r>
            <a:endParaRPr lang="ru-RU" sz="7200" b="1" i="1" cap="none" spc="0" dirty="0">
              <a:ln w="381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Picture 1" descr="F:\для праздника\для 23 февраля\778717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71007"/>
            <a:ext cx="5040560" cy="5408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79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48478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http://animashki.kak2z.org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852936"/>
            <a:ext cx="206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http://joyreactor.cc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90317" y="2370946"/>
            <a:ext cx="199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http://bashny.net/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284984"/>
            <a:ext cx="2583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http://www.o-detstve.ru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3789040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http://ped-kopilka.ru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204" y="980728"/>
            <a:ext cx="1477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293096"/>
            <a:ext cx="18646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fotki.yandex.ru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916832"/>
            <a:ext cx="2999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http://ru.smiley4you.com/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797152"/>
            <a:ext cx="21964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http://pedsovet.su/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17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Иван Дорофеев</cp:lastModifiedBy>
  <cp:revision>51</cp:revision>
  <dcterms:created xsi:type="dcterms:W3CDTF">2013-01-28T18:58:54Z</dcterms:created>
  <dcterms:modified xsi:type="dcterms:W3CDTF">2016-02-26T16:44:34Z</dcterms:modified>
</cp:coreProperties>
</file>