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&#1087;&#1088;&#1072;&#1079;&#1076;&#1085;&#1080;&#1082;&#1072;\&#1044;&#1077;&#1090;&#1089;&#1082;&#1080;&#1077;%20&#1087;&#1077;&#1089;&#1085;&#1080;%20&#1085;&#1072;%2023%20&#1092;&#1077;&#1074;&#1088;&#1072;&#1083;&#1103;%20&#8211;%20&#1041;&#1099;&#1090;&#1100;%20&#1084;&#1091;&#1078;&#1095;&#1080;&#1085;&#1086;&#1081;%20(&#1087;&#1083;&#1102;&#1089;)%20(www.petamusic.ru).mp3" TargetMode="External"/><Relationship Id="rId6" Type="http://schemas.openxmlformats.org/officeDocument/2006/relationships/image" Target="../media/image4.png"/><Relationship Id="rId5" Type="http://schemas.microsoft.com/office/2007/relationships/media" Target="file:///F:\&#1076;&#1083;&#1103;%20&#1087;&#1088;&#1072;&#1079;&#1076;&#1085;&#1080;&#1082;&#1072;\&#1044;&#1077;&#1090;&#1089;&#1082;&#1080;&#1077;%20&#1087;&#1077;&#1089;&#1085;&#1080;%20&#1085;&#1072;%2023%20&#1092;&#1077;&#1074;&#1088;&#1072;&#1083;&#1103;%20&#8211;%20&#1041;&#1099;&#1090;&#1100;%20&#1084;&#1091;&#1078;&#1095;&#1080;&#1085;&#1086;&#1081;%20(&#1087;&#1083;&#1102;&#1089;)%20(www.petamusic.ru).mp3" TargetMode="Externa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аздника\для 23 февраля\1127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816424" cy="4512501"/>
          </a:xfrm>
          <a:prstGeom prst="rect">
            <a:avLst/>
          </a:prstGeom>
          <a:noFill/>
        </p:spPr>
      </p:pic>
      <p:pic>
        <p:nvPicPr>
          <p:cNvPr id="1027" name="Picture 3" descr="F:\для праздника\0_db21a_6f3db9b4_XX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384376" cy="3208388"/>
          </a:xfrm>
          <a:prstGeom prst="rect">
            <a:avLst/>
          </a:prstGeom>
          <a:noFill/>
        </p:spPr>
      </p:pic>
      <p:pic>
        <p:nvPicPr>
          <p:cNvPr id="5" name="Детские песни на 23 февраля – Быть мужчиной (плюс) (www.petamusic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32240" y="47971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1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0648"/>
            <a:ext cx="6811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мальчики</a:t>
            </a:r>
            <a:endParaRPr lang="ru-RU" sz="7200" b="1" i="1" dirty="0">
              <a:ln w="285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628800"/>
            <a:ext cx="1088033" cy="792088"/>
          </a:xfrm>
          <a:prstGeom prst="rect">
            <a:avLst/>
          </a:prstGeom>
          <a:noFill/>
        </p:spPr>
      </p:pic>
      <p:pic>
        <p:nvPicPr>
          <p:cNvPr id="11265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772816"/>
            <a:ext cx="1008112" cy="733905"/>
          </a:xfrm>
          <a:prstGeom prst="rect">
            <a:avLst/>
          </a:prstGeom>
          <a:noFill/>
        </p:spPr>
      </p:pic>
      <p:pic>
        <p:nvPicPr>
          <p:cNvPr id="9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1772816"/>
            <a:ext cx="1088033" cy="792088"/>
          </a:xfrm>
          <a:prstGeom prst="rect">
            <a:avLst/>
          </a:prstGeom>
          <a:noFill/>
        </p:spPr>
      </p:pic>
      <p:pic>
        <p:nvPicPr>
          <p:cNvPr id="10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4" cstate="screen"/>
          <a:srcRect r="-35843" b="-11940"/>
          <a:stretch>
            <a:fillRect/>
          </a:stretch>
        </p:blipFill>
        <p:spPr bwMode="auto">
          <a:xfrm>
            <a:off x="5652120" y="1772816"/>
            <a:ext cx="1440160" cy="864096"/>
          </a:xfrm>
          <a:prstGeom prst="rect">
            <a:avLst/>
          </a:prstGeom>
          <a:noFill/>
        </p:spPr>
      </p:pic>
      <p:pic>
        <p:nvPicPr>
          <p:cNvPr id="11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1700808"/>
            <a:ext cx="1088033" cy="792088"/>
          </a:xfrm>
          <a:prstGeom prst="rect">
            <a:avLst/>
          </a:prstGeom>
          <a:noFill/>
        </p:spPr>
      </p:pic>
      <p:pic>
        <p:nvPicPr>
          <p:cNvPr id="8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1760" y="3501008"/>
            <a:ext cx="1152128" cy="838749"/>
          </a:xfrm>
          <a:prstGeom prst="rect">
            <a:avLst/>
          </a:prstGeom>
          <a:noFill/>
        </p:spPr>
      </p:pic>
      <p:pic>
        <p:nvPicPr>
          <p:cNvPr id="5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3645024"/>
            <a:ext cx="1008112" cy="73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73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633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армия</a:t>
            </a:r>
            <a:endParaRPr lang="ru-RU" sz="80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556792"/>
            <a:ext cx="4248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страже рубежей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и ночь в дозоре.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Охраняет он страну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беды и горя.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– собака у него,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стрельбе отличник.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автоматом на плече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- …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51920" y="2852936"/>
            <a:ext cx="58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небесах стальная птица –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быстрее звука мчится.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кабине штурман и наводчик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Ведёт её военный …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:\для праздника\для 23 февраля\242ef0526ad175e20b9f7dd3a032112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564904"/>
            <a:ext cx="3744416" cy="2808312"/>
          </a:xfrm>
          <a:prstGeom prst="rect">
            <a:avLst/>
          </a:prstGeom>
          <a:noFill/>
        </p:spPr>
      </p:pic>
      <p:pic>
        <p:nvPicPr>
          <p:cNvPr id="11268" name="Picture 4" descr="F:\для праздника\для 23 февраля\29.07 djabdsxpwrmqwtbh 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204864"/>
            <a:ext cx="3632289" cy="2423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112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39952" y="2852936"/>
            <a:ext cx="46440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Можешь ты солдатом стать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Плавать, ездить и  летать,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строю ходить охота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Ждет тебя, солдат, 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91534"/>
            <a:ext cx="51845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Снова в бой машина мчится,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Режут землю гусеницы,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машина в поле чистом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Управляется 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для праздника\для 23 февраля\894a8d19fa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032448" cy="2419469"/>
          </a:xfrm>
          <a:prstGeom prst="rect">
            <a:avLst/>
          </a:prstGeom>
          <a:noFill/>
        </p:spPr>
      </p:pic>
      <p:pic>
        <p:nvPicPr>
          <p:cNvPr id="9219" name="Picture 3" descr="F:\для праздника\для 23 февраля\1868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996952"/>
            <a:ext cx="3737992" cy="232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88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7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848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endParaRPr lang="ru-RU" sz="80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F:\для праздника\для 23 февраля\rebels_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401798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86</Words>
  <Application>Microsoft Office PowerPoint</Application>
  <PresentationFormat>Экран (4:3)</PresentationFormat>
  <Paragraphs>23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Иван Дорофеев</cp:lastModifiedBy>
  <cp:revision>47</cp:revision>
  <dcterms:created xsi:type="dcterms:W3CDTF">2013-01-28T18:58:54Z</dcterms:created>
  <dcterms:modified xsi:type="dcterms:W3CDTF">2016-02-26T16:36:38Z</dcterms:modified>
</cp:coreProperties>
</file>