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404D31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85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2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7ED1-4789-48E9-AC2F-86BBC3A075C1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059C-9FD9-455E-907E-4F40F2A28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18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A2C8-03D1-4697-B793-C865903C9ABC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21DA-8927-4216-9243-B62BB66EE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2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F94C-726F-4033-B3A6-36CFC2F001AF}" type="datetime1">
              <a:rPr lang="ru-RU" smtClean="0"/>
              <a:t>22.01.2013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5CB3-8A5B-4849-8605-0B81B86E31ED}" type="datetime1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8417-CBCF-474F-98CB-AE1B8C4FA625}" type="datetime1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E3D7-F8D3-49F8-8885-8BEEA1DFEB96}" type="datetime1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724-9002-4EFC-839D-D9B43BD9B0BB}" type="datetime1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E71E-0CCE-48AB-8487-FE3D262158AC}" type="datetime1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7BF2-AC5D-4E99-93BB-E651F699A6FA}" type="datetime1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3B92-6FB8-4A0A-A917-792804916E0C}" type="datetime1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D03C-027F-41AD-9206-6244A80D1491}" type="datetime1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72A8-740E-4E1D-A245-A6A23E441A45}" type="datetime1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CDDF-8BEB-48B3-B0A1-AA29FEDB05FB}" type="datetime1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F06D99-E835-45FF-9A14-4CBF4DEA8CE8}" type="datetime1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E874D3-BB03-43C1-9EA0-DBC22F6D0A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32">
              <a:srgbClr val="FCE9D5"/>
            </a:gs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633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Гипотезы о происхождении человека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91880" y="4869160"/>
            <a:ext cx="5256584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Хрымова Зоя Николаевна</a:t>
            </a:r>
          </a:p>
          <a:p>
            <a:r>
              <a:rPr lang="ru-RU" dirty="0" smtClean="0"/>
              <a:t> ГОУ СОШ №237</a:t>
            </a:r>
          </a:p>
          <a:p>
            <a:r>
              <a:rPr lang="ru-RU" dirty="0" smtClean="0"/>
              <a:t>Учитель биологии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Появление человека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644650"/>
            <a:ext cx="8115300" cy="394459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Эрнст </a:t>
            </a:r>
            <a:r>
              <a:rPr lang="ru-RU" dirty="0" err="1" smtClean="0">
                <a:solidFill>
                  <a:srgbClr val="002060"/>
                </a:solidFill>
              </a:rPr>
              <a:t>Мулдашев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(род.1948г., Башкирия)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612" y="1501832"/>
            <a:ext cx="4521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Профессор Эрнст </a:t>
            </a:r>
            <a:r>
              <a:rPr lang="ru-RU" dirty="0" err="1"/>
              <a:t>Рифгатович</a:t>
            </a:r>
            <a:r>
              <a:rPr lang="ru-RU" dirty="0"/>
              <a:t> </a:t>
            </a:r>
            <a:r>
              <a:rPr lang="ru-RU" dirty="0" err="1"/>
              <a:t>Мулдашев</a:t>
            </a:r>
            <a:r>
              <a:rPr lang="ru-RU" dirty="0"/>
              <a:t>, директор Всероссийского центра глазной и пластической хирургии, автор книг «От кого мы произошли?», «В поиске города Богов».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2" y="464198"/>
            <a:ext cx="2253175" cy="21812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0572"/>
            <a:ext cx="4924147" cy="3393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5802"/>
            <a:ext cx="2592288" cy="3456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68" y="693609"/>
            <a:ext cx="1408344" cy="2137276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29600" cy="331236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«Возможности человека улучшить любой вид, включая себя, безграничны, возможности исправить содеянное равны нулю».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12</a:t>
            </a:fld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5085184"/>
            <a:ext cx="5472608" cy="8893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Борис Медников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98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Вопросы 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</a:rPr>
              <a:t>1.На уроке я узнал(а)…</a:t>
            </a:r>
          </a:p>
          <a:p>
            <a:r>
              <a:rPr lang="ru-RU" sz="4400" b="1" dirty="0">
                <a:solidFill>
                  <a:srgbClr val="800000"/>
                </a:solidFill>
              </a:rPr>
              <a:t>2</a:t>
            </a:r>
            <a:r>
              <a:rPr lang="ru-RU" sz="4400" b="1" dirty="0" smtClean="0">
                <a:solidFill>
                  <a:srgbClr val="800000"/>
                </a:solidFill>
              </a:rPr>
              <a:t>.Больше всего мне понравилось…</a:t>
            </a:r>
          </a:p>
          <a:p>
            <a:r>
              <a:rPr lang="ru-RU" sz="4400" b="1" dirty="0" smtClean="0">
                <a:solidFill>
                  <a:srgbClr val="800000"/>
                </a:solidFill>
              </a:rPr>
              <a:t>3.Меня удивило…</a:t>
            </a:r>
          </a:p>
          <a:p>
            <a:endParaRPr lang="ru-RU" sz="44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Откуда мы? Кто мы?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Куда мы идем?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7872"/>
            <a:ext cx="8229600" cy="305318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Вечный спор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001"/>
            <a:ext cx="1930642" cy="260571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96752"/>
            <a:ext cx="2448272" cy="2304255"/>
          </a:xfrm>
        </p:spPr>
      </p:pic>
      <p:sp>
        <p:nvSpPr>
          <p:cNvPr id="7" name="TextBox 6"/>
          <p:cNvSpPr txBox="1"/>
          <p:nvPr/>
        </p:nvSpPr>
        <p:spPr>
          <a:xfrm>
            <a:off x="0" y="3717032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Конечно, цель всего творенья – МЫ,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Источник знанья и прозренья – МЫ,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Круг мироздания подобен перстню,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Алмаз в том перстне, без сомненья – МЫ.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13285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Омар Хайям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(11век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2132855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Сирано де Бержерак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(17 век)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994031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Сказать, что природа любит человека больше, чем капусту, - это значит щекотать наше воображение забавными представлениями…»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Представления античных ученых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69" y="1633498"/>
            <a:ext cx="1907704" cy="2515582"/>
          </a:xfrm>
        </p:spPr>
      </p:pic>
      <p:sp>
        <p:nvSpPr>
          <p:cNvPr id="5" name="TextBox 4"/>
          <p:cNvSpPr txBox="1"/>
          <p:nvPr/>
        </p:nvSpPr>
        <p:spPr>
          <a:xfrm>
            <a:off x="5220071" y="2006673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Аристотель </a:t>
            </a:r>
          </a:p>
          <a:p>
            <a:r>
              <a:rPr lang="ru-RU" dirty="0" smtClean="0"/>
              <a:t>(4 век до н.э.)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89608"/>
            <a:ext cx="2016223" cy="2403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2145172"/>
            <a:ext cx="165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Платон </a:t>
            </a:r>
          </a:p>
          <a:p>
            <a:r>
              <a:rPr lang="ru-RU" dirty="0" smtClean="0"/>
              <a:t>(5 век до </a:t>
            </a:r>
            <a:r>
              <a:rPr lang="ru-RU" dirty="0" err="1" smtClean="0"/>
              <a:t>н.э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3208" y="4149080"/>
            <a:ext cx="345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/>
              <a:t>Сущностью </a:t>
            </a:r>
            <a:r>
              <a:rPr lang="ru-RU" sz="2400" dirty="0"/>
              <a:t>человека является только душа, а его тело выступает лишь как более низкая и враждебная душе материя.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432426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Человек – животное политическое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0039" y="5307305"/>
            <a:ext cx="234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Единство души и тела </a:t>
            </a:r>
            <a:endParaRPr lang="ru-RU" sz="20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РЕЛИГИОЗНЫЕ ПРЕДСТАВЛЕНИЯ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Адам, созданный из праха земного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Ева – из ребра </a:t>
            </a:r>
            <a:r>
              <a:rPr lang="ru-RU" sz="3200" dirty="0">
                <a:solidFill>
                  <a:srgbClr val="002060"/>
                </a:solidFill>
              </a:rPr>
              <a:t>А</a:t>
            </a:r>
            <a:r>
              <a:rPr lang="ru-RU" sz="3200" dirty="0" smtClean="0">
                <a:solidFill>
                  <a:srgbClr val="002060"/>
                </a:solidFill>
              </a:rPr>
              <a:t>дама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Тайна происхождения человека принадлежит богу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Средние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века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Запрет на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анатомирование </a:t>
            </a:r>
            <a:r>
              <a:rPr lang="ru-RU" sz="2400" dirty="0" smtClean="0">
                <a:solidFill>
                  <a:srgbClr val="002060"/>
                </a:solidFill>
              </a:rPr>
              <a:t>трупов.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Только в 16 веке Везалий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опроверг миф о том, что у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мужчин на 1 ребро меньше,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чем у женщин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48517"/>
            <a:ext cx="5111750" cy="4102179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19 век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536012"/>
            <a:ext cx="3168352" cy="4602163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Ч.Дарвин</a:t>
            </a:r>
            <a:r>
              <a:rPr lang="ru-RU" sz="2800" dirty="0"/>
              <a:t> 1871 год</a:t>
            </a:r>
          </a:p>
          <a:p>
            <a:pPr algn="ctr"/>
            <a:r>
              <a:rPr lang="ru-RU" sz="2800" dirty="0"/>
              <a:t>«</a:t>
            </a:r>
            <a:r>
              <a:rPr lang="ru-RU" sz="2800" dirty="0" smtClean="0"/>
              <a:t>Происхождение </a:t>
            </a:r>
            <a:r>
              <a:rPr lang="ru-RU" sz="2800" dirty="0"/>
              <a:t>человека и половой отбор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51231"/>
            <a:ext cx="2088232" cy="2434135"/>
          </a:xfrm>
        </p:spPr>
      </p:pic>
      <p:sp>
        <p:nvSpPr>
          <p:cNvPr id="8" name="TextBox 7"/>
          <p:cNvSpPr txBox="1"/>
          <p:nvPr/>
        </p:nvSpPr>
        <p:spPr>
          <a:xfrm>
            <a:off x="5220072" y="908720"/>
            <a:ext cx="3365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1896г. </a:t>
            </a:r>
            <a:r>
              <a:rPr lang="ru-RU" sz="2800" dirty="0" err="1"/>
              <a:t>Ф.Энгельс</a:t>
            </a:r>
            <a:r>
              <a:rPr lang="ru-RU" sz="2800" dirty="0"/>
              <a:t> «Роль </a:t>
            </a:r>
          </a:p>
          <a:p>
            <a:pPr algn="ctr"/>
            <a:r>
              <a:rPr lang="ru-RU" sz="2800" dirty="0"/>
              <a:t>труда в процессе </a:t>
            </a:r>
          </a:p>
          <a:p>
            <a:pPr algn="ctr"/>
            <a:r>
              <a:rPr lang="ru-RU" sz="2800" dirty="0"/>
              <a:t>превращения обезьяны в </a:t>
            </a:r>
          </a:p>
          <a:p>
            <a:pPr algn="ctr"/>
            <a:r>
              <a:rPr lang="ru-RU" sz="2800" dirty="0"/>
              <a:t>человека»</a:t>
            </a:r>
          </a:p>
        </p:txBody>
      </p:sp>
      <p:pic>
        <p:nvPicPr>
          <p:cNvPr id="2050" name="Picture 2" descr="C:\Users\Зоя\Downloads\происхождение человека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13" y="3586376"/>
            <a:ext cx="2169495" cy="26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Зоя\Downloads\происхождение человека\бехтер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00" y="1484784"/>
            <a:ext cx="1731520" cy="13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663300"/>
                </a:solidFill>
              </a:rPr>
              <a:t>20 век</a:t>
            </a:r>
            <a:endParaRPr lang="ru-RU" sz="6000" dirty="0">
              <a:solidFill>
                <a:srgbClr val="6633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56493" y="3861048"/>
            <a:ext cx="3528392" cy="827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Гипотеза инволюции: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Обезьяна – от человека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29" y="2960646"/>
            <a:ext cx="1541462" cy="1116012"/>
          </a:xfrm>
          <a:ln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7" y="4437109"/>
            <a:ext cx="1643886" cy="2225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073" y="1484784"/>
            <a:ext cx="406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800000"/>
                </a:solidFill>
              </a:rPr>
              <a:t>Внеземное происхождение (пришельцы</a:t>
            </a:r>
            <a:r>
              <a:rPr lang="ru-RU" dirty="0">
                <a:solidFill>
                  <a:srgbClr val="800000"/>
                </a:solidFill>
              </a:rPr>
              <a:t>):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462" y="2228656"/>
            <a:ext cx="4860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800000"/>
                </a:solidFill>
              </a:rPr>
              <a:t>«Мозг человека так сильно отличается от мозга обезьяны, что говорить о постепенной эволюции не приходится» </a:t>
            </a:r>
            <a:r>
              <a:rPr lang="ru-RU" sz="2000" dirty="0" err="1">
                <a:solidFill>
                  <a:srgbClr val="800000"/>
                </a:solidFill>
              </a:rPr>
              <a:t>Н.Бехтерева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70" y="4886397"/>
            <a:ext cx="3106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Гипотеза вирусного происхождения мозга человека: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Человек – больная обезьяна 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Гипотеза Праматери человечества</a:t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sz="3100" dirty="0" smtClean="0">
                <a:solidFill>
                  <a:srgbClr val="404D31"/>
                </a:solidFill>
              </a:rPr>
              <a:t>(Происхождение от неспециализированных форм организмов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86496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1.Девон – выход позвоночных животных на сушу</a:t>
            </a:r>
          </a:p>
          <a:p>
            <a:r>
              <a:rPr lang="ru-RU" dirty="0" smtClean="0"/>
              <a:t>2.Расцвет стегоцефалов. Вытеснение неприспособленных на сухие и жаркие территории (начало динозаврам)</a:t>
            </a:r>
          </a:p>
          <a:p>
            <a:r>
              <a:rPr lang="ru-RU" dirty="0" smtClean="0"/>
              <a:t>3.Расцвет динозавров и вытеснение  неприспособленных в холодные районы (начало млекопитающим)</a:t>
            </a:r>
          </a:p>
          <a:p>
            <a:r>
              <a:rPr lang="ru-RU" dirty="0" smtClean="0"/>
              <a:t>4.Расцвет млекопитающих, вытеснение слабых на холодные плоскогорья (предковые формы человека)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05" y="3429000"/>
            <a:ext cx="3293343" cy="280831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74D3-BB03-43C1-9EA0-DBC22F6D0A7E}" type="slidenum">
              <a:rPr lang="ru-RU" smtClean="0"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3" y="404664"/>
            <a:ext cx="69243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551</TotalTime>
  <Words>370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Гипотезы о происхождении человека</vt:lpstr>
      <vt:lpstr>Откуда мы? Кто мы?  Куда мы идем?</vt:lpstr>
      <vt:lpstr>Вечный спор</vt:lpstr>
      <vt:lpstr>Представления античных ученых</vt:lpstr>
      <vt:lpstr>РЕЛИГИОЗНЫЕ ПРЕДСТАВЛЕНИЯ</vt:lpstr>
      <vt:lpstr>Средние  века</vt:lpstr>
      <vt:lpstr>19 век</vt:lpstr>
      <vt:lpstr>20 век</vt:lpstr>
      <vt:lpstr>Гипотеза Праматери человечества (Происхождение от неспециализированных форм организмов)</vt:lpstr>
      <vt:lpstr>Появление человека</vt:lpstr>
      <vt:lpstr>Эрнст Мулдашев (род.1948г., Башкирия)</vt:lpstr>
      <vt:lpstr>«Возможности человека улучшить любой вид, включая себя, безграничны, возможности исправить содеянное равны нулю».</vt:lpstr>
      <vt:lpstr>Вопросы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Гипотезы о происхождении человека</dc:title>
  <dc:creator>Зоя</dc:creator>
  <cp:lastModifiedBy>Зоя</cp:lastModifiedBy>
  <cp:revision>49</cp:revision>
  <dcterms:created xsi:type="dcterms:W3CDTF">2013-01-20T21:50:59Z</dcterms:created>
  <dcterms:modified xsi:type="dcterms:W3CDTF">2013-01-22T18:23:31Z</dcterms:modified>
</cp:coreProperties>
</file>