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6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40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70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39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75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60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76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0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5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9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414B-A20C-4AA8-8027-6A1895A5900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C6C5-7B26-406A-A504-C5B8A5BEB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1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ристин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ристина\Desktop\cosmos03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697" y="130324"/>
            <a:ext cx="6597351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Работу выполнили: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ученицы 11 класса «И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МБОУ г. Иркутска лицей№3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Минулина Дарья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Бородкина Кристина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26" y="486891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Кристина\Desktop\0b0a8b12bc31d71f9602c07716d3ef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647" y="0"/>
            <a:ext cx="91596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0346" y="119675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3" name="Picture 3" descr="C:\Users\Кристина\Desktop\vega_201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50" y="4176713"/>
            <a:ext cx="185738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3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истина\Desktop\001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68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83396"/>
            <a:ext cx="4608512" cy="59046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Венера </a:t>
            </a:r>
            <a:r>
              <a:rPr lang="ru-RU" sz="3600" dirty="0">
                <a:solidFill>
                  <a:schemeClr val="bg1"/>
                </a:solidFill>
              </a:rPr>
              <a:t>— вторая внутренняя планета Солнечной системы с периодом обращения в 224,7 земных суток. Названа именем Венеры, богини любви из римского пантеона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5188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ристина\Desktop\milen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221"/>
            <a:ext cx="9149226" cy="70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5" y="3284984"/>
            <a:ext cx="3360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Венера - третий </a:t>
            </a:r>
            <a:r>
              <a:rPr lang="ru-RU" sz="2400" dirty="0">
                <a:solidFill>
                  <a:schemeClr val="bg1"/>
                </a:solidFill>
              </a:rPr>
              <a:t>по яркости объект на небе Земли после </a:t>
            </a:r>
            <a:r>
              <a:rPr lang="ru-RU" sz="2400" dirty="0" smtClean="0">
                <a:solidFill>
                  <a:schemeClr val="bg1"/>
                </a:solidFill>
              </a:rPr>
              <a:t>Солнца. Своей </a:t>
            </a:r>
            <a:r>
              <a:rPr lang="ru-RU" sz="2400" dirty="0">
                <a:solidFill>
                  <a:schemeClr val="bg1"/>
                </a:solidFill>
              </a:rPr>
              <a:t>максимальной яркости Венера достигает незадолго до восхода или через некоторое время после захода </a:t>
            </a:r>
            <a:r>
              <a:rPr lang="ru-RU" sz="2400" dirty="0" smtClean="0">
                <a:solidFill>
                  <a:schemeClr val="bg1"/>
                </a:solidFill>
              </a:rPr>
              <a:t>Солнца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5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Кристин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96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ристина\Desktop\800pxvenusearthcompa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7" y="106841"/>
            <a:ext cx="9126688" cy="45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406" y="4564227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Венера классифицируется как </a:t>
            </a:r>
            <a:r>
              <a:rPr lang="ru-RU" sz="2400" dirty="0" err="1">
                <a:solidFill>
                  <a:schemeClr val="bg1"/>
                </a:solidFill>
              </a:rPr>
              <a:t>землеподобная</a:t>
            </a:r>
            <a:r>
              <a:rPr lang="ru-RU" sz="2400" dirty="0">
                <a:solidFill>
                  <a:schemeClr val="bg1"/>
                </a:solidFill>
              </a:rPr>
              <a:t> планета, и иногда её называют «сестрой Земли», потому что обе планеты похожи размерами, силой тяжести и составом. Однако условия на двух планетах очень разнятся.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25172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ристина\Desktop\2-3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60931"/>
            <a:ext cx="9251685" cy="54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ристина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21"/>
            <a:ext cx="9281182" cy="1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403" y="252934"/>
            <a:ext cx="69843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Атмосферное давление на поверхности Венеры в 92 раза больше, чем на Земле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Поверхность Венеры носит на себе яркие черты вулканической деятельности, а атмосфера содержит большое количество серы.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4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ристина\Desktop\ven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6632"/>
            <a:ext cx="6336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Среднее расстояние Венеры от Солнца 108 млн </a:t>
            </a:r>
            <a:r>
              <a:rPr lang="ru-RU" sz="2400" dirty="0" smtClean="0">
                <a:solidFill>
                  <a:schemeClr val="bg1"/>
                </a:solidFill>
              </a:rPr>
              <a:t>км. Период </a:t>
            </a:r>
            <a:r>
              <a:rPr lang="ru-RU" sz="2400" dirty="0">
                <a:solidFill>
                  <a:schemeClr val="bg1"/>
                </a:solidFill>
              </a:rPr>
              <a:t>обращения вокруг Солнца равен 224,7 земных суток; средняя орбитальная скорость — 35 км/с.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Кристин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803"/>
            <a:ext cx="9144000" cy="71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Кристина\Desktop\600px-Venus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115"/>
            <a:ext cx="7092280" cy="70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88292"/>
            <a:ext cx="50760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Имеет три оболочки: 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кора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мантия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ядро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86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ристина\Desktop\slide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-1"/>
            <a:ext cx="9142412" cy="68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1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ристина\Desktop\slide-9-72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93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Венера — вторая внутренняя планета Солнечной системы с периодом обращения в 224,7 земных суток. Названа именем Венеры, богини любви из римского пантеона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</dc:title>
  <dc:creator>Бородкина</dc:creator>
  <cp:lastModifiedBy>1</cp:lastModifiedBy>
  <cp:revision>11</cp:revision>
  <dcterms:created xsi:type="dcterms:W3CDTF">2013-03-28T11:22:33Z</dcterms:created>
  <dcterms:modified xsi:type="dcterms:W3CDTF">2016-02-21T13:13:11Z</dcterms:modified>
</cp:coreProperties>
</file>