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829A-B9E2-413C-B15B-CE01E6882FC0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A9B1-781F-4067-95F7-03C1A2C032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/760807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733256"/>
            <a:ext cx="38164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Урок технологии </a:t>
            </a:r>
          </a:p>
          <a:p>
            <a:r>
              <a:rPr lang="ru-RU" dirty="0" smtClean="0"/>
              <a:t>2 класс ПНШ</a:t>
            </a:r>
          </a:p>
          <a:p>
            <a:r>
              <a:rPr lang="ru-RU" err="1" smtClean="0"/>
              <a:t>Учитель</a:t>
            </a:r>
            <a:r>
              <a:rPr lang="ru-RU" smtClean="0"/>
              <a:t>: В.А.Черенкова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8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files.adopoznaika.com/var/thumbs/%D0%9F%D0%BE%D0%B4%D0%B5%D0%BB%D0%BA%D0%B8/%D0%9A%D0%BE%D1%81%D0%BC%D0%BE%D1%81-%D0%9F%D0%BE%D0%B4%D0%B5%D0%BB%D0%BA%D0%B8-/p235.jpg?m=14383626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files.adopoznaika.com/var/thumbs/%D0%9F%D0%BE%D0%B4%D0%B5%D0%BB%D0%BA%D0%B8/%D0%9A%D0%BE%D1%81%D0%BC%D0%BE%D1%81-%D0%9F%D0%BE%D0%B4%D0%B5%D0%BB%D0%BA%D0%B8-/p235.jpg?m=1438362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3924"/>
            <a:ext cx="7416824" cy="49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voimi-rukami-club.ru/upload/image/e024a3ab4609de5d687e2020625447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0557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delka-rukodelie.mybabbie.ru/pictures/41372-kak-sdelat-kosmonavta-iz-bum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labirint.ru/images/comments_pic/1143/09labgi0l1319970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0680"/>
            <a:ext cx="4608512" cy="6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likol.ru/dostc/%D0%92%D0%BE%D1%81%D0%BF%D0%B8%D1%82%D0%B0%D1%82%D0%B5%D0%BB%D1%8C%3A+%D0%97%D0%B0%D0%BB%D0%B5%D1%81%D1%81%D0%BA%D0%B0%D1%8F+%D0%9E%D0%BA%D1%81%D0%B0%D0%BD%D0%B0+%D0%92%D0%B8%D0%BA%D1%82%D0%BE%D1%80%D0%BE%D0%B2%D0%BD%D0%B0c/1852305_html_m7a0f6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untiki.ru/uploads/images/3/a/f/0/553/d56ab152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62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3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7800"/>
            <a:ext cx="476726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0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en-US" dirty="0" smtClean="0"/>
              <a:t>https</a:t>
            </a:r>
            <a:r>
              <a:rPr lang="en-US" dirty="0" smtClean="0"/>
              <a:t>://yandex.ru/images/search?img_url=http%3A%2F%2Fwww.vitcos.ru%2Fblog.php%3Ffmzs%3D%2Fmxcbvro%2Fpozdravlenie_na_novyy_god_kollegu_2693_6.jpg&amp;text=%D0%9A%D0%BE%D0%BC%D0%BF%D0%BE%D0%B7%D0%B8%D1%86%D0%B8%D1%8F%20%D0%B8%D0%B7%20%D0%BF%D0%BB%D0%B0%D1%81%D1%82%D0%B8%D0%BB%D0%B8%D0%BD%D0%B0%20%22%D0%9A%D0%BE%D1%81%D0%BC%D0%BE%D1%81%22%202%20%D0%BA%D0%BB%D0%B0%D1%81%D1%81%20%D0%BF%D0%BD%D1%88&amp;noreask=1&amp;pos=12&amp;lr=39&amp;rpt=sima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11658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16</TotalTime>
  <Words>10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3</cp:revision>
  <dcterms:created xsi:type="dcterms:W3CDTF">2015-11-29T14:57:45Z</dcterms:created>
  <dcterms:modified xsi:type="dcterms:W3CDTF">2016-02-22T16:48:17Z</dcterms:modified>
</cp:coreProperties>
</file>