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3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B10B-2EA6-405A-B540-78FED8461E9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96C0-C92C-4DA5-AEDA-1404A8F09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96C0-C92C-4DA5-AEDA-1404A8F093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A63D-6364-4E27-9A68-2066CABBC47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46565-479D-4752-BCF6-4FC0544A7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6/89/963/89963186_4979214_img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ригами осенние листья из бум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0500"/>
            <a:ext cx="50006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ladraz.ru/images/2(1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3786214" cy="2839661"/>
          </a:xfrm>
          <a:prstGeom prst="rect">
            <a:avLst/>
          </a:prstGeom>
          <a:noFill/>
        </p:spPr>
      </p:pic>
      <p:pic>
        <p:nvPicPr>
          <p:cNvPr id="1028" name="Picture 4" descr="http://kladraz.ru/images/3(1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52"/>
            <a:ext cx="3810016" cy="2857512"/>
          </a:xfrm>
          <a:prstGeom prst="rect">
            <a:avLst/>
          </a:prstGeom>
          <a:noFill/>
        </p:spPr>
      </p:pic>
      <p:pic>
        <p:nvPicPr>
          <p:cNvPr id="1030" name="Picture 6" descr="http://kladraz.ru/images/4(1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262457" cy="3196843"/>
          </a:xfrm>
          <a:prstGeom prst="rect">
            <a:avLst/>
          </a:prstGeom>
          <a:noFill/>
        </p:spPr>
      </p:pic>
      <p:pic>
        <p:nvPicPr>
          <p:cNvPr id="1032" name="Picture 8" descr="http://kladraz.ru/images/5(11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4500562" cy="3375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ladraz.ru/images/9(8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857652" cy="2893239"/>
          </a:xfrm>
          <a:prstGeom prst="rect">
            <a:avLst/>
          </a:prstGeom>
          <a:noFill/>
        </p:spPr>
      </p:pic>
      <p:pic>
        <p:nvPicPr>
          <p:cNvPr id="3076" name="Picture 4" descr="http://kladraz.ru/images/11(7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714744" cy="2786058"/>
          </a:xfrm>
          <a:prstGeom prst="rect">
            <a:avLst/>
          </a:prstGeom>
          <a:noFill/>
        </p:spPr>
      </p:pic>
      <p:pic>
        <p:nvPicPr>
          <p:cNvPr id="3078" name="Picture 6" descr="http://kladraz.ru/images/14(5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089677"/>
            <a:ext cx="5024430" cy="376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p.vk.me/c7008/v7008042/43330/P_hJVlCzmT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p.vk.me/c7008/v7008042/43330/P_hJVlCzmT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p.vk.me/c7008/v7008042/43330/P_hJVlCzmT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p.vk.me/c7008/v7008826/14615/RNlT3EMUt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pp.vk.me/c7008/v7008826/14615/RNlT3EMUt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pp.vk.me/c7008/v7008826/14615/RNlT3EMUt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pp.vk.me/c7008/v7008826/144e5/hTaIcqGm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pp.vk.me/c7008/v7008826/14516/_M0iNW0av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Users\ПК\Desktop\hTaIcqGmc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592935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лочка из бумаги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50119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сделать снеговика зимние поделки с детьми своими рукам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557216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сделать снеговика зимние поделки с детьми своими рукам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78634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llionpodarkov.ru/podelki/wp-content/uploads/2011/10/%D1%84%D0%BE%D1%82%D0%BE-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www.millionpodarkov.ru/podelki/wp-content/uploads/2011/10/%D1%84%D0%BE%D1%82%D0%BE-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810000" cy="2857500"/>
          </a:xfrm>
          <a:prstGeom prst="rect">
            <a:avLst/>
          </a:prstGeom>
          <a:noFill/>
        </p:spPr>
      </p:pic>
      <p:pic>
        <p:nvPicPr>
          <p:cNvPr id="1030" name="Picture 6" descr="http://www.millionpodarkov.ru/podelki/wp-content/uploads/2011/10/%D1%84%D0%BE%D1%82%D0%BE-2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delki-doma.ru/wp-content/uploads/2013/02/zakladk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810000" cy="5734051"/>
          </a:xfrm>
          <a:prstGeom prst="rect">
            <a:avLst/>
          </a:prstGeom>
          <a:noFill/>
        </p:spPr>
      </p:pic>
      <p:pic>
        <p:nvPicPr>
          <p:cNvPr id="3078" name="Picture 6" descr="http://img2.searchmasterclass.net/uploads/posts/2013-06-28/image_48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3571875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omanadvice.ru/sites/default/files/kak_slepit_iz_plastilina_koshku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915279" cy="5718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sterclasy.ru/uploads/fotos/56009b3c015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bg_cached_resized_ea704a85b119374504bf2ac967b8f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dsc03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28667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15950135ea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58114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IMG_94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iy.ru/media/st/01/cf/0f/6ecd3960dc82a4ce7380ed9b97130dcf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642918"/>
            <a:ext cx="903922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happy-giraffe.ru/v2/thumbs/e26e4ffdce15f4bc6711c767ffa68dac/e0/93/3e37dfee615b2e6c96c71dce27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429156" cy="3429024"/>
          </a:xfrm>
          <a:prstGeom prst="rect">
            <a:avLst/>
          </a:prstGeom>
          <a:noFill/>
        </p:spPr>
      </p:pic>
      <p:pic>
        <p:nvPicPr>
          <p:cNvPr id="1028" name="Picture 4" descr="http://excellent-loads.ucoz.net/_nw/11/51895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3143272" cy="4429156"/>
          </a:xfrm>
          <a:prstGeom prst="rect">
            <a:avLst/>
          </a:prstGeom>
          <a:noFill/>
        </p:spPr>
      </p:pic>
      <p:sp>
        <p:nvSpPr>
          <p:cNvPr id="1030" name="AutoShape 6" descr="https://im0-tub-ru.yandex.net/i?id=d48e703493b51b52be78554770848c6d&amp;n=33&amp;h=190&amp;w=2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odelki.originalhands.ru/image/687474703a2f2f646f622e3173657074656d6265722e72752f323030312f31372f31345f332e6a7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72" cy="3643314"/>
          </a:xfrm>
          <a:prstGeom prst="rect">
            <a:avLst/>
          </a:prstGeom>
          <a:noFill/>
        </p:spPr>
      </p:pic>
      <p:sp>
        <p:nvSpPr>
          <p:cNvPr id="17412" name="AutoShape 4" descr="https://im3-tub-ru.yandex.net/i?id=b9ba87374ec1775bedd0b8c97ad3cf60&amp;n=33&amp;h=190&amp;w=1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im3-tub-ru.yandex.net/i?id=b9ba87374ec1775bedd0b8c97ad3cf60&amp;n=33&amp;h=190&amp;w=1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im3-tub-ru.yandex.net/i?id=b9ba87374ec1775bedd0b8c97ad3cf60&amp;n=33&amp;h=190&amp;w=1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nattik.ru/wp-content/uploads/2010/05/mozaika_plastelin_semen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4581525"/>
          </a:xfrm>
          <a:prstGeom prst="rect">
            <a:avLst/>
          </a:prstGeom>
          <a:noFill/>
        </p:spPr>
      </p:pic>
      <p:pic>
        <p:nvPicPr>
          <p:cNvPr id="7" name="Picture 4" descr="http://excellent-loads.ucoz.net/_nw/11/51895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263629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0/34/776/34776451_Photo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tochka ryabiny applikaciy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8018"/>
            <a:ext cx="4949862" cy="659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0.proshkolu.ru/content/media/pic/std/4000000/3273000/3272012-0e45d249baf074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9688"/>
            <a:ext cx="5357850" cy="633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делать осенние листья из бум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667375" cy="573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</Words>
  <Application>Microsoft Office PowerPoint</Application>
  <PresentationFormat>Экран (4:3)</PresentationFormat>
  <Paragraphs>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15</cp:revision>
  <dcterms:created xsi:type="dcterms:W3CDTF">2015-09-03T05:42:56Z</dcterms:created>
  <dcterms:modified xsi:type="dcterms:W3CDTF">2016-02-01T06:26:07Z</dcterms:modified>
</cp:coreProperties>
</file>