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60" r:id="rId5"/>
    <p:sldId id="265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1FFF276-91E9-498F-A61D-BE19A52598A8}" type="datetimeFigureOut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F08689E-81CD-4187-A3EE-23310E4B3F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65430-E8C9-4831-9833-9A52A06A1EA1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445C3-F880-4F85-AD42-CCA1C4122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B3AEA-19D5-4566-9AF3-630627CAEC34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5A73B-94FA-412E-9FCD-7F560A773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2494F-CDBB-4C3C-A25A-9C30FE91D491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98A3D-90DF-4F50-A9FE-04ACA5367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5FF9-1A37-4746-839F-350FE7D0932D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83584-744D-46F4-8AA8-8139D1711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D7A8D-9698-4BBE-8C77-12FBDABD4740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3BFCB-2DE2-403F-AE2B-D124EB832E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13706-3D2E-4205-A3CC-44F96833F4AA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A9CA1-0BC8-4BB6-95AD-976095FAC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4A838-7D9D-44F9-8F55-D193553336EB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25AE-D14E-459D-8D64-6F02381A48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A8471-0FB8-409E-9BA5-CD13F32DDF2F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AEE89-4A34-4EB5-8614-D7FFD00373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34735-AF43-4BC5-BB15-3B3D348D0FF8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0F48B-1479-40D3-8FBA-B347A1369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4E108-5BC7-44FA-A2A0-08EB4B116535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E896-4101-4838-A33B-9E08801D5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4CEA-970C-4FD6-9302-BA4281DC35A9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C7AA6-6F92-4336-BB88-4A3C4A0DD2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84B6E9-BF6C-41AA-8B8F-C7E96D95E5F7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AE0E70-9ACF-4696-BAEF-B77B8C118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2714625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Классная работа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4168" y="476672"/>
            <a:ext cx="2592288" cy="175260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06.12.14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4" name="Picture 3" descr="H:\Documents and Settings\Aida\Рабочий стол\МОИ шаблоны ЭКСПЕРИМЕНТы\matemati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04"/>
            <a:ext cx="2326123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:\Documents and Settings\Aida\Рабочий стол\текстуры и фоны, клипарты\новеньки картинки\ufficio01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75" y="3929063"/>
            <a:ext cx="9080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H:\Documents and Settings\Aida\Рабочий стол\ff962c65118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63" y="714375"/>
            <a:ext cx="1571625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Синонимы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русском языке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Дитя и ребёнок</a:t>
            </a:r>
          </a:p>
          <a:p>
            <a:r>
              <a:rPr lang="ru-RU" dirty="0" smtClean="0"/>
              <a:t>Урок и занятие</a:t>
            </a:r>
          </a:p>
          <a:p>
            <a:r>
              <a:rPr lang="ru-RU" dirty="0" smtClean="0"/>
              <a:t>Учитель и </a:t>
            </a:r>
            <a:r>
              <a:rPr lang="ru-RU" dirty="0" err="1" smtClean="0"/>
              <a:t>педаг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В математике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r>
              <a:rPr lang="ru-RU" baseline="30000" dirty="0" smtClean="0"/>
              <a:t>2</a:t>
            </a:r>
            <a:r>
              <a:rPr lang="ru-RU" dirty="0" smtClean="0"/>
              <a:t> –  вторая степень числа и квадрат числа</a:t>
            </a:r>
          </a:p>
          <a:p>
            <a:r>
              <a:rPr lang="ru-RU" dirty="0" smtClean="0"/>
              <a:t>Луч и полупрямая</a:t>
            </a:r>
          </a:p>
          <a:p>
            <a:endParaRPr lang="ru-RU" dirty="0" smtClean="0"/>
          </a:p>
          <a:p>
            <a:pPr>
              <a:spcBef>
                <a:spcPts val="0"/>
              </a:spcBef>
            </a:pPr>
            <a:r>
              <a:rPr lang="ru-RU" dirty="0" smtClean="0"/>
              <a:t>1% - 1процент 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и одна сотая величины или числа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4A838-7D9D-44F9-8F55-D193553336EB}" type="datetime1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C125AE-D14E-459D-8D64-6F02381A481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6588224" y="3356992"/>
            <a:ext cx="2131740" cy="288032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 flipV="1">
            <a:off x="6588224" y="3573016"/>
            <a:ext cx="72008" cy="7200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dirty="0" smtClean="0"/>
              <a:t>Новые синонимы в математике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/>
              <a:t>Решите анаграмму ( арифметическое действие)</a:t>
            </a:r>
          </a:p>
          <a:p>
            <a:pPr algn="ctr"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ru-RU" sz="8000" dirty="0" err="1" smtClean="0"/>
              <a:t>нетаосч</a:t>
            </a:r>
            <a:r>
              <a:rPr lang="ru-RU" sz="8000" dirty="0" smtClean="0"/>
              <a:t> - </a:t>
            </a:r>
            <a:r>
              <a:rPr lang="ru-RU" sz="8000" dirty="0" smtClean="0">
                <a:solidFill>
                  <a:srgbClr val="FF0000"/>
                </a:solidFill>
              </a:rPr>
              <a:t>частное</a:t>
            </a:r>
          </a:p>
          <a:p>
            <a:r>
              <a:rPr lang="ru-RU" dirty="0" smtClean="0"/>
              <a:t>Отгадайте ребус</a:t>
            </a:r>
          </a:p>
          <a:p>
            <a:pPr algn="r">
              <a:spcBef>
                <a:spcPts val="0"/>
              </a:spcBef>
              <a:buNone/>
            </a:pPr>
            <a:r>
              <a:rPr lang="ru-RU" sz="8000" dirty="0" smtClean="0"/>
              <a:t>                                            - </a:t>
            </a:r>
            <a:r>
              <a:rPr lang="ru-RU" sz="8000" dirty="0" smtClean="0">
                <a:solidFill>
                  <a:srgbClr val="FF0000"/>
                </a:solidFill>
              </a:rPr>
              <a:t>отношение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390C42-2A23-45E0-9F79-DCC5A4728C4F}" type="datetime1">
              <a:rPr lang="ru-RU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350E21-840E-43CC-B378-CC6A659A09AF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частное?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5688632" cy="1612776"/>
          </a:xfrm>
        </p:spPr>
        <p:txBody>
          <a:bodyPr/>
          <a:lstStyle/>
          <a:p>
            <a:pPr algn="ctr">
              <a:buNone/>
            </a:pPr>
            <a:r>
              <a:rPr lang="ru-RU" sz="6000" i="1" dirty="0" smtClean="0"/>
              <a:t>а : в</a:t>
            </a:r>
            <a:r>
              <a:rPr lang="ru-RU" sz="4000" i="1" dirty="0" smtClean="0"/>
              <a:t>     или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F95FF9-1A37-4746-839F-350FE7D0932D}" type="datetime1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83584-744D-46F4-8AA8-8139D1711B23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7" name="Объект 6"/>
          <p:cNvGraphicFramePr>
            <a:graphicFrameLocks/>
          </p:cNvGraphicFramePr>
          <p:nvPr/>
        </p:nvGraphicFramePr>
        <p:xfrm>
          <a:off x="1547664" y="1412776"/>
          <a:ext cx="6096000" cy="4064000"/>
        </p:xfrm>
        <a:graphic>
          <a:graphicData uri="http://schemas.openxmlformats.org/presentationml/2006/ole">
            <p:oleObj spid="_x0000_s16386" name="Формула" r:id="rId3" imgW="0" imgH="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220073" y="1268760"/>
          <a:ext cx="936103" cy="1508943"/>
        </p:xfrm>
        <a:graphic>
          <a:graphicData uri="http://schemas.openxmlformats.org/presentationml/2006/ole">
            <p:oleObj spid="_x0000_s16387" name="Формула" r:id="rId4" imgW="152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записать отношение?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F95FF9-1A37-4746-839F-350FE7D0932D}" type="datetime1">
              <a:rPr lang="ru-RU" smtClean="0"/>
              <a:pPr>
                <a:defRPr/>
              </a:pPr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http://aida.ucoz.ru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83584-744D-46F4-8AA8-8139D1711B23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i="1" dirty="0" smtClean="0"/>
              <a:t>а : в </a:t>
            </a:r>
            <a:r>
              <a:rPr lang="ru-RU" sz="4000" i="1" dirty="0" smtClean="0"/>
              <a:t>, </a:t>
            </a:r>
          </a:p>
          <a:p>
            <a:pPr algn="ctr">
              <a:buNone/>
            </a:pPr>
            <a:endParaRPr lang="ru-RU" sz="1600" i="1" dirty="0" smtClean="0"/>
          </a:p>
          <a:p>
            <a:pPr algn="ctr">
              <a:buNone/>
            </a:pPr>
            <a:r>
              <a:rPr lang="ru-RU" sz="4000" i="1" dirty="0" smtClean="0"/>
              <a:t>где а и в – члены отношения</a:t>
            </a:r>
          </a:p>
          <a:p>
            <a:pPr algn="ctr">
              <a:buNone/>
            </a:pPr>
            <a:r>
              <a:rPr lang="ru-RU" sz="4400" i="1" dirty="0" smtClean="0">
                <a:solidFill>
                  <a:srgbClr val="FF0000"/>
                </a:solidFill>
              </a:rPr>
              <a:t> Отношение</a:t>
            </a:r>
            <a:r>
              <a:rPr lang="ru-RU" sz="4400" i="1" dirty="0" smtClean="0"/>
              <a:t> - это частное двух чисел, не равных нулю</a:t>
            </a:r>
            <a:r>
              <a:rPr lang="ru-RU" sz="6000" i="1" dirty="0" smtClean="0"/>
              <a:t>.</a:t>
            </a:r>
            <a:endParaRPr lang="ru-RU" sz="6000" i="1" dirty="0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5435600" y="1022350"/>
          <a:ext cx="936625" cy="2435225"/>
        </p:xfrm>
        <a:graphic>
          <a:graphicData uri="http://schemas.openxmlformats.org/presentationml/2006/ole">
            <p:oleObj spid="_x0000_s17412" name="Формула" r:id="rId3" imgW="15228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математика - 14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- 14!</Template>
  <TotalTime>53</TotalTime>
  <Words>113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математика - 14!</vt:lpstr>
      <vt:lpstr>Формула</vt:lpstr>
      <vt:lpstr>Microsoft Equation 3.0</vt:lpstr>
      <vt:lpstr>Классная работа</vt:lpstr>
      <vt:lpstr>Синонимы</vt:lpstr>
      <vt:lpstr>Новые синонимы в математике</vt:lpstr>
      <vt:lpstr>Что такое частное?</vt:lpstr>
      <vt:lpstr>Как записать отношение?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Классная работа</dc:title>
  <dc:creator>User</dc:creator>
  <dc:description>http://aida.ucoz.ru</dc:description>
  <cp:lastModifiedBy>Галина</cp:lastModifiedBy>
  <cp:revision>2</cp:revision>
  <dcterms:created xsi:type="dcterms:W3CDTF">2014-12-05T17:16:37Z</dcterms:created>
  <dcterms:modified xsi:type="dcterms:W3CDTF">2016-02-25T15:56:27Z</dcterms:modified>
</cp:coreProperties>
</file>