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8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8A7E2-7A03-4ABE-9E1A-648ECDA3C152}" type="datetimeFigureOut">
              <a:rPr lang="ru-RU" smtClean="0"/>
              <a:t>08.11.2013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698DA-2C59-4AEC-B3A5-71669E1CC9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8A7E2-7A03-4ABE-9E1A-648ECDA3C152}" type="datetimeFigureOut">
              <a:rPr lang="ru-RU" smtClean="0"/>
              <a:t>08.11.2013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698DA-2C59-4AEC-B3A5-71669E1CC9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8A7E2-7A03-4ABE-9E1A-648ECDA3C152}" type="datetimeFigureOut">
              <a:rPr lang="ru-RU" smtClean="0"/>
              <a:t>08.11.2013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698DA-2C59-4AEC-B3A5-71669E1CC9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8A7E2-7A03-4ABE-9E1A-648ECDA3C152}" type="datetimeFigureOut">
              <a:rPr lang="ru-RU" smtClean="0"/>
              <a:t>08.11.2013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698DA-2C59-4AEC-B3A5-71669E1CC9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8A7E2-7A03-4ABE-9E1A-648ECDA3C152}" type="datetimeFigureOut">
              <a:rPr lang="ru-RU" smtClean="0"/>
              <a:t>08.11.2013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698DA-2C59-4AEC-B3A5-71669E1CC9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8A7E2-7A03-4ABE-9E1A-648ECDA3C152}" type="datetimeFigureOut">
              <a:rPr lang="ru-RU" smtClean="0"/>
              <a:t>08.11.2013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698DA-2C59-4AEC-B3A5-71669E1CC9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8A7E2-7A03-4ABE-9E1A-648ECDA3C152}" type="datetimeFigureOut">
              <a:rPr lang="ru-RU" smtClean="0"/>
              <a:t>08.11.2013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698DA-2C59-4AEC-B3A5-71669E1CC9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8A7E2-7A03-4ABE-9E1A-648ECDA3C152}" type="datetimeFigureOut">
              <a:rPr lang="ru-RU" smtClean="0"/>
              <a:t>08.11.2013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698DA-2C59-4AEC-B3A5-71669E1CC9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8A7E2-7A03-4ABE-9E1A-648ECDA3C152}" type="datetimeFigureOut">
              <a:rPr lang="ru-RU" smtClean="0"/>
              <a:t>08.11.2013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698DA-2C59-4AEC-B3A5-71669E1CC9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8A7E2-7A03-4ABE-9E1A-648ECDA3C152}" type="datetimeFigureOut">
              <a:rPr lang="ru-RU" smtClean="0"/>
              <a:t>08.11.2013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698DA-2C59-4AEC-B3A5-71669E1CC9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8A7E2-7A03-4ABE-9E1A-648ECDA3C152}" type="datetimeFigureOut">
              <a:rPr lang="ru-RU" smtClean="0"/>
              <a:t>08.11.2013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698DA-2C59-4AEC-B3A5-71669E1CC9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8A7E2-7A03-4ABE-9E1A-648ECDA3C152}" type="datetimeFigureOut">
              <a:rPr lang="ru-RU" smtClean="0"/>
              <a:t>08.11.2013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698DA-2C59-4AEC-B3A5-71669E1CC93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285992"/>
            <a:ext cx="7386662" cy="1470025"/>
          </a:xfrm>
        </p:spPr>
        <p:txBody>
          <a:bodyPr>
            <a:noAutofit/>
          </a:bodyPr>
          <a:lstStyle/>
          <a:p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Режим дня</a:t>
            </a:r>
            <a:r>
              <a:rPr lang="ru-RU" sz="8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8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85860"/>
            <a:ext cx="7643866" cy="4525963"/>
          </a:xfrm>
        </p:spPr>
        <p:txBody>
          <a:bodyPr>
            <a:normAutofit/>
          </a:bodyPr>
          <a:lstStyle/>
          <a:p>
            <a:pPr lvl="0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Это рано вставать и рано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ложиться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спать.</a:t>
            </a:r>
          </a:p>
          <a:p>
            <a:pPr lvl="0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Это в одно и то же время завтракать, обедать и ужинать.</a:t>
            </a:r>
          </a:p>
          <a:p>
            <a:pPr lvl="0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Это хорошо поработать, а потом хорошо отдохнуть.</a:t>
            </a:r>
          </a:p>
          <a:p>
            <a:pPr lvl="0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Учёба – тоже работа.</a:t>
            </a:r>
          </a:p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600200"/>
            <a:ext cx="6072230" cy="4525963"/>
          </a:xfrm>
        </p:spPr>
        <p:txBody>
          <a:bodyPr>
            <a:normAutofit/>
          </a:bodyPr>
          <a:lstStyle/>
          <a:p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Что можно улучшить в твоём режиме дня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Как сделать чтобы времени хватило на всё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4400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43692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Составь свой режим дня: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latin typeface="Times New Roman" pitchFamily="18" charset="0"/>
                <a:cs typeface="Times New Roman" pitchFamily="18" charset="0"/>
              </a:rPr>
            </a:b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7258072" cy="5054617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Подъём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____________________________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Зарядка ____________________________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Завтрак ____________________________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Уроки в школе ______________________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Обед _______________________________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Прогулка ____________________________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Подготовка домашних заданий _________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Ужин _______________________________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Чтение книг, игры ____________________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Сон _________________________________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43692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Составь свой режим дня: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latin typeface="Times New Roman" pitchFamily="18" charset="0"/>
                <a:cs typeface="Times New Roman" pitchFamily="18" charset="0"/>
              </a:rPr>
            </a:b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7258072" cy="5054617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Подъём ___7.00_________________________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Зарядка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7.00-7.10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_________________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Завтрак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____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7.10-7.25_____________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Уроки в школе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_8.00-12.00__________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Обед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___12.30-13.00___________________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Прогулка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_13.00-15.00_________________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Подготовка домашних заданий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_15.00-16.30_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Ужин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___18.00-18.30______________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Чтение книг, игры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_18.30-20.30___________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__21.00______________________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олнце звери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солнце звери</Template>
  <TotalTime>9</TotalTime>
  <Words>135</Words>
  <Application>Microsoft Office PowerPoint</Application>
  <PresentationFormat>Экран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солнце звери</vt:lpstr>
      <vt:lpstr> Режим дня </vt:lpstr>
      <vt:lpstr>Слайд 2</vt:lpstr>
      <vt:lpstr>Слайд 3</vt:lpstr>
      <vt:lpstr>Составь свой режим дня: </vt:lpstr>
      <vt:lpstr>Составь свой режим дня: </vt:lpstr>
    </vt:vector>
  </TitlesOfParts>
  <Company>WareZ Provider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Режим дня </dc:title>
  <dc:creator>www.PHILka.RU</dc:creator>
  <cp:lastModifiedBy>www.PHILka.RU</cp:lastModifiedBy>
  <cp:revision>1</cp:revision>
  <dcterms:created xsi:type="dcterms:W3CDTF">2013-11-08T12:01:48Z</dcterms:created>
  <dcterms:modified xsi:type="dcterms:W3CDTF">2013-11-08T12:10:51Z</dcterms:modified>
</cp:coreProperties>
</file>