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1" r:id="rId4"/>
    <p:sldId id="27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1E9"/>
    <a:srgbClr val="6400C8"/>
    <a:srgbClr val="FF0D5E"/>
    <a:srgbClr val="F3EE0C"/>
    <a:srgbClr val="2CD723"/>
    <a:srgbClr val="FA5F00"/>
    <a:srgbClr val="D2109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94660"/>
  </p:normalViewPr>
  <p:slideViewPr>
    <p:cSldViewPr>
      <p:cViewPr>
        <p:scale>
          <a:sx n="84" d="100"/>
          <a:sy n="84" d="100"/>
        </p:scale>
        <p:origin x="-125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A56D77-239E-40DE-96B3-3A494AE7BC1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898104-34B6-4686-BD4A-6861F6FED8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usolie.info/upload/iblock/611/6118e09a8127d83ccdb163cbc3077ad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http://ia100.mycdn.me/image?t=3&amp;bid=666307946759&amp;id=666307944455&amp;plc=WEB&amp;ts=00010001&amp;tkn=9xb8ge_GkpkoUrQC8Gj83mVZ1Ao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6225" t="9639" b="43373"/>
          <a:stretch>
            <a:fillRect/>
          </a:stretch>
        </p:blipFill>
        <p:spPr bwMode="auto">
          <a:xfrm flipH="1">
            <a:off x="0" y="-171400"/>
            <a:ext cx="3816424" cy="5628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://uld5.mycdn.me/image?t=3&amp;bid=545435762770&amp;id=545435762770&amp;plc=WEB&amp;tkn=*f4S3AGacRkW_3eOsIUy_Ljasoi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0104" t="16090" r="39737" b="11408"/>
          <a:stretch>
            <a:fillRect/>
          </a:stretch>
        </p:blipFill>
        <p:spPr bwMode="auto">
          <a:xfrm>
            <a:off x="5261710" y="0"/>
            <a:ext cx="3882290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29523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B11E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Кузнецова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B11E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4800" b="1" i="1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B11E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Лариса</a:t>
            </a:r>
            <a:endParaRPr kumimoji="0" lang="ru-RU" sz="4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B11E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499992" y="188640"/>
            <a:ext cx="3563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50" normalizeH="0" baseline="0" dirty="0" err="1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Домашина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spc="5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Оксана</a:t>
            </a:r>
            <a:endParaRPr kumimoji="0" lang="ru-RU" sz="4400" b="1" i="0" u="none" strike="noStrike" spc="50" normalizeH="0" baseline="0" dirty="0" smtClean="0">
              <a:ln w="11430"/>
              <a:solidFill>
                <a:srgbClr val="2B11E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uld13.mycdn.me/image?t=3&amp;bid=494544344284&amp;id=494544344284&amp;plc=WEB&amp;tkn=2whME-5wxhxgUyhiVasaXJX6fZo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9587" t="28921" r="12156" b="13376"/>
          <a:stretch>
            <a:fillRect/>
          </a:stretch>
        </p:blipFill>
        <p:spPr bwMode="auto">
          <a:xfrm>
            <a:off x="2627784" y="2060848"/>
            <a:ext cx="3878761" cy="479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707904" y="5257562"/>
            <a:ext cx="39959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50" normalizeH="0" baseline="0" dirty="0" err="1" smtClean="0">
                <a:ln w="11430"/>
                <a:solidFill>
                  <a:srgbClr val="6400C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Демихова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6400C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Наталья</a:t>
            </a:r>
            <a:endParaRPr kumimoji="0" lang="ru-RU" sz="4400" b="1" i="0" u="none" strike="noStrike" spc="50" normalizeH="0" baseline="0" dirty="0" smtClean="0">
              <a:ln w="11430"/>
              <a:solidFill>
                <a:srgbClr val="6400C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Picture 2" descr="http://uld7.mycdn.me/image?t=3&amp;bid=804117602423&amp;id=804117602423&amp;plc=WEB&amp;tkn=*2OAt8y6sgxFt2eJ_cXYB9qTHwcY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5021" t="20967" r="50921" b="25312"/>
          <a:stretch>
            <a:fillRect/>
          </a:stretch>
        </p:blipFill>
        <p:spPr bwMode="auto">
          <a:xfrm flipH="1">
            <a:off x="5220072" y="260648"/>
            <a:ext cx="3707904" cy="465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ia116.mycdn.me/image?t=3&amp;bid=811946994579&amp;id=811946994579&amp;plc=WEB&amp;tkn=*oAfLoWto3rvtf4vnn-bj5eje9Gs"/>
          <p:cNvPicPr>
            <a:picLocks noChangeAspect="1" noChangeArrowheads="1"/>
          </p:cNvPicPr>
          <p:nvPr/>
        </p:nvPicPr>
        <p:blipFill>
          <a:blip r:embed="rId3" cstate="print"/>
          <a:srcRect l="26950" t="19149" b="6383"/>
          <a:stretch>
            <a:fillRect/>
          </a:stretch>
        </p:blipFill>
        <p:spPr bwMode="auto">
          <a:xfrm>
            <a:off x="251520" y="0"/>
            <a:ext cx="331236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46166"/>
            <a:ext cx="424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1" u="none" strike="noStrike" spc="50" normalizeH="0" baseline="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Фомина Ол</a:t>
            </a:r>
            <a:r>
              <a:rPr lang="ru-RU" sz="4800" b="1" i="1" spc="5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4800" b="1" i="1" u="none" strike="noStrike" spc="50" normalizeH="0" baseline="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</a:t>
            </a:r>
            <a:endParaRPr kumimoji="0" lang="ru-RU" sz="4800" b="1" i="0" u="none" strike="noStrike" spc="50" normalizeH="0" baseline="0" dirty="0" smtClean="0">
              <a:ln w="11430"/>
              <a:solidFill>
                <a:srgbClr val="2B11E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148064" y="4005064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spc="50" normalizeH="0" baseline="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Фокина Светлана</a:t>
            </a:r>
            <a:endParaRPr kumimoji="0" lang="ru-RU" sz="4000" b="1" i="0" u="none" strike="noStrike" spc="50" normalizeH="0" baseline="0" dirty="0" smtClean="0">
              <a:ln w="11430"/>
              <a:solidFill>
                <a:srgbClr val="2B11E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F:\DCIM\101MSDCF\DSC085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2958" t="16812" r="15233" b="9363"/>
          <a:stretch>
            <a:fillRect/>
          </a:stretch>
        </p:blipFill>
        <p:spPr bwMode="auto">
          <a:xfrm rot="5400000">
            <a:off x="2351116" y="2985588"/>
            <a:ext cx="3972191" cy="341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555776" y="5085184"/>
            <a:ext cx="30963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spc="50" normalizeH="0" baseline="0" dirty="0" err="1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Писарогло</a:t>
            </a:r>
            <a:r>
              <a:rPr kumimoji="0" lang="ru-RU" sz="4800" b="1" i="1" u="none" strike="noStrike" spc="50" normalizeH="0" baseline="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spc="5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1" i="1" u="none" strike="noStrike" spc="50" normalizeH="0" baseline="0" dirty="0" smtClean="0">
                <a:ln w="11430"/>
                <a:solidFill>
                  <a:srgbClr val="2B11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Альбина</a:t>
            </a:r>
            <a:endParaRPr kumimoji="0" lang="ru-RU" sz="4800" b="1" i="0" u="none" strike="noStrike" spc="50" normalizeH="0" baseline="0" dirty="0" smtClean="0">
              <a:ln w="11430"/>
              <a:solidFill>
                <a:srgbClr val="2B11E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uld5.mycdn.me/image?t=3&amp;bid=802694286662&amp;id=802613444678&amp;plc=WEB&amp;tkn=*lnoysytqEAoy2Zslq4LW7vQWK4s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4731" t="8064" r="2151" b="20968"/>
          <a:stretch>
            <a:fillRect/>
          </a:stretch>
        </p:blipFill>
        <p:spPr bwMode="auto">
          <a:xfrm flipH="1">
            <a:off x="4355976" y="476672"/>
            <a:ext cx="4562689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@дневники - = Inspirit's Page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 flipH="1">
            <a:off x="2339752" y="0"/>
            <a:ext cx="6410776" cy="5500558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335688" y="4714111"/>
            <a:ext cx="280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Вирт Елена</a:t>
            </a:r>
            <a:endParaRPr kumimoji="0" lang="ru-RU" sz="5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Владимил\Desktop\фото\DSC00093 (2)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3266" t="28635" r="10516"/>
          <a:stretch>
            <a:fillRect/>
          </a:stretch>
        </p:blipFill>
        <p:spPr bwMode="auto">
          <a:xfrm>
            <a:off x="323528" y="188640"/>
            <a:ext cx="383069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76998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Исайкина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6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Елена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uld3.mycdn.me/image?t=3&amp;bid=600856776229&amp;id=600856776229&amp;plc=WEB&amp;tkn=*hRsw66hlqnOgoHN3TRgv9KYSWAk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t="10000" r="15482" b="18164"/>
          <a:stretch>
            <a:fillRect/>
          </a:stretch>
        </p:blipFill>
        <p:spPr bwMode="auto">
          <a:xfrm>
            <a:off x="683568" y="3284984"/>
            <a:ext cx="3005178" cy="325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7504" y="5411450"/>
            <a:ext cx="410445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Щербакова  Марина</a:t>
            </a:r>
            <a:endParaRPr kumimoji="0" lang="ru-RU" sz="4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940</TotalTime>
  <Words>22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Владимил</dc:creator>
  <cp:lastModifiedBy>Владимил</cp:lastModifiedBy>
  <cp:revision>95</cp:revision>
  <dcterms:created xsi:type="dcterms:W3CDTF">2015-11-10T11:14:14Z</dcterms:created>
  <dcterms:modified xsi:type="dcterms:W3CDTF">2016-02-26T14:56:29Z</dcterms:modified>
</cp:coreProperties>
</file>