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61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41" d="100"/>
          <a:sy n="41" d="100"/>
        </p:scale>
        <p:origin x="-12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A2308-F9FC-467E-AF2F-D964A6F43055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DC3DA-DC2E-4EC6-A330-10E8C521B2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450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DC3DA-DC2E-4EC6-A330-10E8C521B25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1336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DC3DA-DC2E-4EC6-A330-10E8C521B25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9773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DC3DA-DC2E-4EC6-A330-10E8C521B25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398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DC3DA-DC2E-4EC6-A330-10E8C521B25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5750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DC3DA-DC2E-4EC6-A330-10E8C521B25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944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Проект 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по окружающему миру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«моя семья»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047490"/>
      </p:ext>
    </p:extLst>
  </p:cSld>
  <p:clrMapOvr>
    <a:masterClrMapping/>
  </p:clrMapOvr>
  <p:transition spd="slow" advTm="3807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Это – я! Милова Аделина! Мне 6лет. 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малышка\Desktop\Новая папка (2)\DSC_34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204864"/>
            <a:ext cx="2376265" cy="3096344"/>
          </a:xfrm>
          <a:prstGeom prst="rect">
            <a:avLst/>
          </a:prstGeom>
          <a:noFill/>
        </p:spPr>
      </p:pic>
      <p:pic>
        <p:nvPicPr>
          <p:cNvPr id="1027" name="Picture 3" descr="C:\Users\малышка\Desktop\Новая папка (2)\DSC_35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052736"/>
            <a:ext cx="2824138" cy="2160240"/>
          </a:xfrm>
          <a:prstGeom prst="rect">
            <a:avLst/>
          </a:prstGeom>
          <a:noFill/>
        </p:spPr>
      </p:pic>
      <p:pic>
        <p:nvPicPr>
          <p:cNvPr id="1028" name="Picture 4" descr="C:\Users\малышка\Desktop\Новая папка (2)\DSC_36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124744"/>
            <a:ext cx="2824138" cy="2160240"/>
          </a:xfrm>
          <a:prstGeom prst="rect">
            <a:avLst/>
          </a:prstGeom>
          <a:noFill/>
        </p:spPr>
      </p:pic>
      <p:pic>
        <p:nvPicPr>
          <p:cNvPr id="1029" name="Picture 5" descr="C:\Users\малышка\Desktop\Новая папка (2)\P10104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437112"/>
            <a:ext cx="2808312" cy="2060848"/>
          </a:xfrm>
          <a:prstGeom prst="rect">
            <a:avLst/>
          </a:prstGeom>
          <a:noFill/>
        </p:spPr>
      </p:pic>
      <p:pic>
        <p:nvPicPr>
          <p:cNvPr id="1030" name="Picture 6" descr="C:\Users\малышка\Desktop\Новая папка (2)\DSC_37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005064"/>
            <a:ext cx="2808312" cy="2460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3001980"/>
      </p:ext>
    </p:extLst>
  </p:cSld>
  <p:clrMapOvr>
    <a:masterClrMapping/>
  </p:clrMapOvr>
  <p:transition advTm="522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980728"/>
            <a:ext cx="5486400" cy="52228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Это мой папа Милов Денис Сергеевич. Мой папа работает начальником производства.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малышка\Desktop\Новая папка (2)\Фото0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348880"/>
            <a:ext cx="2448272" cy="2808312"/>
          </a:xfrm>
          <a:prstGeom prst="rect">
            <a:avLst/>
          </a:prstGeom>
          <a:noFill/>
        </p:spPr>
      </p:pic>
      <p:pic>
        <p:nvPicPr>
          <p:cNvPr id="2051" name="Picture 3" descr="C:\Users\малышка\Desktop\Новая папка (2)\P10104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700808"/>
            <a:ext cx="2376264" cy="2276872"/>
          </a:xfrm>
          <a:prstGeom prst="rect">
            <a:avLst/>
          </a:prstGeom>
          <a:noFill/>
        </p:spPr>
      </p:pic>
      <p:pic>
        <p:nvPicPr>
          <p:cNvPr id="2052" name="Picture 4" descr="C:\Users\малышка\Desktop\Новая папка (2)\P10009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077072"/>
            <a:ext cx="2376264" cy="2304256"/>
          </a:xfrm>
          <a:prstGeom prst="rect">
            <a:avLst/>
          </a:prstGeom>
          <a:noFill/>
        </p:spPr>
      </p:pic>
      <p:pic>
        <p:nvPicPr>
          <p:cNvPr id="2053" name="Picture 5" descr="C:\Users\малышка\Desktop\Новая папка (2)\P10103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700808"/>
            <a:ext cx="2448272" cy="2305944"/>
          </a:xfrm>
          <a:prstGeom prst="rect">
            <a:avLst/>
          </a:prstGeom>
          <a:noFill/>
        </p:spPr>
      </p:pic>
      <p:pic>
        <p:nvPicPr>
          <p:cNvPr id="2054" name="Picture 6" descr="C:\Users\малышка\Desktop\Новая папка (2)\P10008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147392"/>
            <a:ext cx="2462016" cy="2305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1312138"/>
      </p:ext>
    </p:extLst>
  </p:cSld>
  <p:clrMapOvr>
    <a:masterClrMapping/>
  </p:clrMapOvr>
  <p:transition advTm="546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486400" cy="80317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Это моя мама Милова Олеся Александровна. Она домохозяйка.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малышка\Desktop\Новая папка (2)\DSC_3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132856"/>
            <a:ext cx="2506489" cy="3456384"/>
          </a:xfrm>
          <a:prstGeom prst="rect">
            <a:avLst/>
          </a:prstGeom>
          <a:noFill/>
        </p:spPr>
      </p:pic>
      <p:pic>
        <p:nvPicPr>
          <p:cNvPr id="3075" name="Picture 3" descr="C:\Users\малышка\Desktop\Новая папка (2)\P10005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628800"/>
            <a:ext cx="2304256" cy="2401963"/>
          </a:xfrm>
          <a:prstGeom prst="rect">
            <a:avLst/>
          </a:prstGeom>
          <a:noFill/>
        </p:spPr>
      </p:pic>
      <p:pic>
        <p:nvPicPr>
          <p:cNvPr id="3076" name="Picture 4" descr="C:\Users\малышка\Desktop\Новая папка (2)\DSC_36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44824"/>
            <a:ext cx="2681620" cy="2014606"/>
          </a:xfrm>
          <a:prstGeom prst="rect">
            <a:avLst/>
          </a:prstGeom>
          <a:noFill/>
        </p:spPr>
      </p:pic>
      <p:pic>
        <p:nvPicPr>
          <p:cNvPr id="3077" name="Picture 5" descr="C:\Users\малышка\Desktop\Новая папка (2)\P10103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365104"/>
            <a:ext cx="2304256" cy="2162944"/>
          </a:xfrm>
          <a:prstGeom prst="rect">
            <a:avLst/>
          </a:prstGeom>
          <a:noFill/>
        </p:spPr>
      </p:pic>
      <p:pic>
        <p:nvPicPr>
          <p:cNvPr id="3078" name="Picture 6" descr="E:\DCIM\100D5100\DSC_29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077072"/>
            <a:ext cx="2664296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0285134"/>
      </p:ext>
    </p:extLst>
  </p:cSld>
  <p:clrMapOvr>
    <a:masterClrMapping/>
  </p:clrMapOvr>
  <p:transition advTm="542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5486400" cy="73116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Это моя сестра Милова Милана. Ей 1год и 9 месяцев.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малышка\Desktop\Новая папка (2)\P10202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196752"/>
            <a:ext cx="4104456" cy="2902496"/>
          </a:xfrm>
          <a:prstGeom prst="rect">
            <a:avLst/>
          </a:prstGeom>
          <a:noFill/>
        </p:spPr>
      </p:pic>
      <p:pic>
        <p:nvPicPr>
          <p:cNvPr id="4099" name="Picture 3" descr="E:\DCIM\100D5100\DSC_00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93096"/>
            <a:ext cx="3563888" cy="2281477"/>
          </a:xfrm>
          <a:prstGeom prst="rect">
            <a:avLst/>
          </a:prstGeom>
          <a:noFill/>
        </p:spPr>
      </p:pic>
      <p:pic>
        <p:nvPicPr>
          <p:cNvPr id="4100" name="Picture 4" descr="E:\DCIM\100D5100\DSC_03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293096"/>
            <a:ext cx="3256186" cy="2276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56045542"/>
      </p:ext>
    </p:extLst>
  </p:cSld>
  <p:clrMapOvr>
    <a:masterClrMapping/>
  </p:clrMapOvr>
  <p:transition advTm="5241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242</TotalTime>
  <Words>55</Words>
  <Application>Microsoft Office PowerPoint</Application>
  <PresentationFormat>Экран (4:3)</PresentationFormat>
  <Paragraphs>11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Проект  по окружающему миру</vt:lpstr>
      <vt:lpstr>Это – я! Милова Аделина! Мне 6лет. </vt:lpstr>
      <vt:lpstr>Это мой папа Милов Денис Сергеевич. Мой папа работает начальником производства.</vt:lpstr>
      <vt:lpstr>Это моя мама Милова Олеся Александровна. Она домохозяйка.</vt:lpstr>
      <vt:lpstr>Это моя сестра Милова Милана. Ей 1год и 9 месяцев.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ГОРОДА РОССИИ</dc:title>
  <dc:creator>малышка</dc:creator>
  <cp:lastModifiedBy>Метянина</cp:lastModifiedBy>
  <cp:revision>29</cp:revision>
  <dcterms:modified xsi:type="dcterms:W3CDTF">2016-02-27T17:48:07Z</dcterms:modified>
</cp:coreProperties>
</file>