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29B0F-C9BC-4434-95D4-C9A0094B75E5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CF0CA-C8DD-46F8-9CE7-6C936294B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18AAF1-07AD-4543-8BBD-414D04F06B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01F1A-E40B-44E7-B420-E65171BDA3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Классный час: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государственные символы Тувы.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120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6 «</a:t>
            </a:r>
            <a:r>
              <a:rPr lang="ru-RU" sz="2400" dirty="0" err="1" smtClean="0"/>
              <a:t>д</a:t>
            </a:r>
            <a:r>
              <a:rPr lang="ru-RU" sz="2400" dirty="0" smtClean="0"/>
              <a:t>» класс.</a:t>
            </a:r>
          </a:p>
          <a:p>
            <a:pPr algn="ctr"/>
            <a:r>
              <a:rPr lang="ru-RU" sz="2400" dirty="0" smtClean="0"/>
              <a:t>Классный руководитель: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Шыырап Ч. С.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Государственная Республика </a:t>
            </a:r>
            <a:r>
              <a:rPr lang="ru-RU" dirty="0" err="1" smtClean="0"/>
              <a:t>Танну-Тува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2962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572008"/>
            <a:ext cx="1633843" cy="12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514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Государственный символ – флаг в 1933-1941 годы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3651672" cy="243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символ – флаг в                1921-1944 годы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4751"/>
            <a:ext cx="3028777" cy="216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10 января 1962 года принят Закон "О гербе, флаге и столице республики" (один из конституционных законов); флаг согласно этому закону повторял флаг РСФСР, но имел надпись "Тувинская АССР"</a:t>
            </a:r>
            <a:endParaRPr lang="ru-RU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14818"/>
            <a:ext cx="3862572" cy="19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73630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18 октября 1930 года была принята новая Конституция, в статье 58 которой содержалось описание государственного герба: он остался прежним, но из него был убран религиозный ламаистский символ колеса.</a:t>
            </a:r>
            <a:endParaRPr lang="ru-RU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170" y="4286256"/>
            <a:ext cx="3614080" cy="180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user13\Мои документы\ТАР 1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600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Первая Конституция Тувы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принята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15 августа 1921 года.</a:t>
            </a:r>
          </a:p>
          <a:p>
            <a:r>
              <a:rPr lang="ru-RU" dirty="0" smtClean="0"/>
              <a:t>Называлась </a:t>
            </a:r>
          </a:p>
          <a:p>
            <a:r>
              <a:rPr lang="ru-RU" dirty="0" smtClean="0"/>
              <a:t>Конституция Республики </a:t>
            </a:r>
            <a:r>
              <a:rPr lang="ru-RU" dirty="0" err="1" smtClean="0"/>
              <a:t>Танну-Тува</a:t>
            </a:r>
            <a:r>
              <a:rPr lang="ru-RU" dirty="0" smtClean="0"/>
              <a:t> улус (народа </a:t>
            </a:r>
            <a:r>
              <a:rPr lang="ru-RU" dirty="0" err="1" smtClean="0"/>
              <a:t>Урянхая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Всетувинском</a:t>
            </a:r>
            <a:r>
              <a:rPr lang="ru-RU" dirty="0" smtClean="0"/>
              <a:t> учредительном хурале (съезде) </a:t>
            </a:r>
          </a:p>
          <a:p>
            <a:r>
              <a:rPr lang="ru-RU" dirty="0" smtClean="0"/>
              <a:t>В рассмотрении участвовал </a:t>
            </a:r>
            <a:r>
              <a:rPr lang="ru-RU" dirty="0" err="1" smtClean="0"/>
              <a:t>Буян-Бадыргы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Вторая Конституция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474840" cy="4798133"/>
          </a:xfrm>
        </p:spPr>
        <p:txBody>
          <a:bodyPr/>
          <a:lstStyle/>
          <a:p>
            <a:r>
              <a:rPr lang="ru-RU" dirty="0" smtClean="0"/>
              <a:t>Принята в октябре 1924 года на втором Великом Хурале.</a:t>
            </a:r>
          </a:p>
          <a:p>
            <a:r>
              <a:rPr lang="ru-RU" dirty="0" smtClean="0"/>
              <a:t>Определила постоянный высший законодательный орган республики – Малый Хурал и его Президиум, чего не было на предыдущей Конституции.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1988840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Третья Конституция Тувы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347864" y="1920085"/>
            <a:ext cx="5338936" cy="4434840"/>
          </a:xfrm>
        </p:spPr>
        <p:txBody>
          <a:bodyPr/>
          <a:lstStyle/>
          <a:p>
            <a:r>
              <a:rPr lang="ru-RU" dirty="0" smtClean="0"/>
              <a:t>Принята </a:t>
            </a:r>
            <a:r>
              <a:rPr lang="ru-RU" dirty="0" smtClean="0"/>
              <a:t>в ноябре 1926 года четвёртым Великим Хуралом.</a:t>
            </a:r>
          </a:p>
          <a:p>
            <a:r>
              <a:rPr lang="ru-RU" dirty="0" smtClean="0"/>
              <a:t>В ней развивались и уточнялись отдельные положения, сформулированные во второй Конституции.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37626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24002"/>
            <a:ext cx="2364854" cy="17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869160"/>
            <a:ext cx="2002265" cy="150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Четвёртая Конституция.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7544" y="1988840"/>
            <a:ext cx="1439416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979712" y="1920085"/>
            <a:ext cx="6707088" cy="44348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 восьмом Великом Хурале, 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Состоявшемся в октябре 1930 года была  принята четвёртая Конституция Республики Тыва.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5"/>
            <a:ext cx="264375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7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857596" cy="18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714356"/>
            <a:ext cx="2156820" cy="134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8604"/>
            <a:ext cx="2133600" cy="16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8219256" cy="4150060"/>
          </a:xfrm>
        </p:spPr>
        <p:txBody>
          <a:bodyPr/>
          <a:lstStyle/>
          <a:p>
            <a:r>
              <a:rPr lang="ru-RU" dirty="0" smtClean="0"/>
              <a:t>По мере развития экономики и государственного строительства ТНР, изменений в социально-экономических отношениях </a:t>
            </a:r>
          </a:p>
          <a:p>
            <a:r>
              <a:rPr lang="ru-RU" dirty="0" smtClean="0"/>
              <a:t>Требовалось совершенствование </a:t>
            </a:r>
          </a:p>
          <a:p>
            <a:r>
              <a:rPr lang="ru-RU" dirty="0" smtClean="0"/>
              <a:t>Правовой системы. </a:t>
            </a:r>
          </a:p>
          <a:p>
            <a:r>
              <a:rPr lang="ru-RU" dirty="0" smtClean="0"/>
              <a:t>В связи с этим был разработан  и опубликован для всенародного обсуждения проект пятой Конституции ТНР, утверждённый в качестве основного.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настоящее время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Действует постоянная выставка «Государственные символы:  история и современность». Посетители могут увидеть макет дома, где проходил </a:t>
            </a:r>
            <a:r>
              <a:rPr lang="ru-RU" dirty="0" err="1" smtClean="0"/>
              <a:t>Всетувинский</a:t>
            </a:r>
            <a:r>
              <a:rPr lang="ru-RU" dirty="0" smtClean="0"/>
              <a:t> учредительный хурал представителей всех </a:t>
            </a:r>
            <a:r>
              <a:rPr lang="ru-RU" dirty="0" err="1" smtClean="0"/>
              <a:t>хожунов</a:t>
            </a:r>
            <a:r>
              <a:rPr lang="ru-RU" dirty="0" smtClean="0"/>
              <a:t> Тувы в 1921 году.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032448" cy="446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0648"/>
            <a:ext cx="761841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104456" cy="23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3003826" cy="20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250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Классный час: государственные символы Тувы.</vt:lpstr>
      <vt:lpstr>Первая Конституция Тувы</vt:lpstr>
      <vt:lpstr>Вторая Конституция </vt:lpstr>
      <vt:lpstr>Третья Конституция Тувы</vt:lpstr>
      <vt:lpstr>Четвёртая Конституция.</vt:lpstr>
      <vt:lpstr>Слайд 6</vt:lpstr>
      <vt:lpstr>В настоящее время </vt:lpstr>
      <vt:lpstr>Слайд 8</vt:lpstr>
      <vt:lpstr>Слайд 9</vt:lpstr>
      <vt:lpstr>Государственная Республика Танну-Тува</vt:lpstr>
      <vt:lpstr>Государственный символ – флаг в 1933-1941 годы</vt:lpstr>
      <vt:lpstr>Государственный символ – флаг в                1921-1944 годы</vt:lpstr>
      <vt:lpstr>В 10 января 1962 года принят Закон "О гербе, флаге и столице республики" (один из конституционных законов); флаг согласно этому закону повторял флаг РСФСР, но имел надпись "Тувинская АССР"</vt:lpstr>
      <vt:lpstr>  18 октября 1930 года была принята новая Конституция, в статье 58 которой содержалось описание государственного герба: он остался прежним, но из него был убран религиозный ламаистский символ колеса.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 Конституция Тувы.</dc:title>
  <dc:creator>Admin</dc:creator>
  <cp:lastModifiedBy>User</cp:lastModifiedBy>
  <cp:revision>44</cp:revision>
  <dcterms:created xsi:type="dcterms:W3CDTF">2012-05-04T16:25:19Z</dcterms:created>
  <dcterms:modified xsi:type="dcterms:W3CDTF">2015-11-02T00:53:54Z</dcterms:modified>
</cp:coreProperties>
</file>