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376264"/>
          </a:xfrm>
        </p:spPr>
        <p:txBody>
          <a:bodyPr/>
          <a:lstStyle/>
          <a:p>
            <a:r>
              <a:rPr lang="ru-RU" dirty="0" smtClean="0"/>
              <a:t>Проект «Лес победы»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7016824" cy="2065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Тээлинская</a:t>
            </a:r>
            <a:r>
              <a:rPr lang="ru-RU" dirty="0" smtClean="0"/>
              <a:t> СОШ </a:t>
            </a:r>
            <a:r>
              <a:rPr lang="ru-RU" dirty="0" err="1" smtClean="0"/>
              <a:t>им.В</a:t>
            </a:r>
            <a:r>
              <a:rPr lang="ru-RU" dirty="0" smtClean="0"/>
              <a:t> Б Кара-Сала Бай-</a:t>
            </a:r>
            <a:r>
              <a:rPr lang="ru-RU" dirty="0" err="1" smtClean="0"/>
              <a:t>Тайгинского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Республики Тыва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8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Сбор информации о добровольцах Бай-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Тайгинского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Админ\Desktop\лес победы\DSC0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2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цветник, посвящённый к проекту «Лес победы». </a:t>
            </a: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0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полисадника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под посадку елей.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2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Заготовка саженцев ели.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Выкопка саженцев.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5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Посадка саженцев, уход и полив.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128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50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Проект «Лес победы»</vt:lpstr>
      <vt:lpstr> Сбор информации о добровольцах Бай-Тайгинского кожууна.</vt:lpstr>
      <vt:lpstr>Создать цветник, посвящённый к проекту «Лес победы». </vt:lpstr>
      <vt:lpstr>Создание полисадника под посадку елей.</vt:lpstr>
      <vt:lpstr>Заготовка саженцев ели. Выкопка саженцев. </vt:lpstr>
      <vt:lpstr>Посадка саженцев, уход и полив.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2015-05-05T10:37:48Z</dcterms:created>
  <dcterms:modified xsi:type="dcterms:W3CDTF">2015-05-05T11:24:19Z</dcterms:modified>
</cp:coreProperties>
</file>