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40E8A-5FAC-474D-81B8-78DCC16E9B15}" type="datetimeFigureOut">
              <a:rPr lang="ru-RU" smtClean="0"/>
              <a:t>15.11.2012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E06F7-E1A1-4EDC-A0B7-325AE8AE39F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 урока: </a:t>
            </a:r>
            <a:r>
              <a:rPr lang="ru-RU" b="1" i="1" dirty="0" smtClean="0"/>
              <a:t>Электрический разряд. Молния.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2651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Цель урока: Изучить электрический разряд, молнию. Обобщить и закрепить знания  о безопасном поведении во время молнии.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Повторение пройденного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Найдите лишнее понятие:</a:t>
            </a:r>
          </a:p>
          <a:p>
            <a:r>
              <a:rPr lang="ru-RU" sz="2400" dirty="0" smtClean="0"/>
              <a:t>Алюминий, стекло, дверь. </a:t>
            </a:r>
          </a:p>
          <a:p>
            <a:r>
              <a:rPr lang="ru-RU" sz="2400" b="1" dirty="0" smtClean="0"/>
              <a:t>Ответьте на вопрос:</a:t>
            </a:r>
          </a:p>
          <a:p>
            <a:r>
              <a:rPr lang="ru-RU" sz="2400" dirty="0" smtClean="0"/>
              <a:t>Почему притягиваются ручка и кусочки бумаги?</a:t>
            </a:r>
          </a:p>
          <a:p>
            <a:r>
              <a:rPr lang="ru-RU" sz="2400" dirty="0" smtClean="0"/>
              <a:t>Каковы свойства наэлектризованных тел?</a:t>
            </a:r>
          </a:p>
          <a:p>
            <a:r>
              <a:rPr lang="ru-RU" sz="2400" dirty="0" smtClean="0"/>
              <a:t>( посмотрите рисунок №   на учебнике).</a:t>
            </a:r>
          </a:p>
          <a:p>
            <a:r>
              <a:rPr lang="ru-RU" sz="2400" dirty="0" smtClean="0"/>
              <a:t>Какие заряды притягиваются?</a:t>
            </a:r>
          </a:p>
          <a:p>
            <a:r>
              <a:rPr lang="ru-RU" sz="2400" dirty="0" smtClean="0"/>
              <a:t>Какие заряды  отталкиваются?</a:t>
            </a:r>
          </a:p>
          <a:p>
            <a:r>
              <a:rPr lang="ru-RU" sz="2400" dirty="0" smtClean="0"/>
              <a:t>Почему мы называем алюминий - проводник?</a:t>
            </a:r>
          </a:p>
          <a:p>
            <a:r>
              <a:rPr lang="ru-RU" sz="2400" dirty="0" smtClean="0"/>
              <a:t>Что относится к непроводникам?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нового материала: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Активация знаний: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Какие из перечисленных веществ  проводят электрический ток?</a:t>
            </a:r>
          </a:p>
          <a:p>
            <a:r>
              <a:rPr lang="ru-RU" dirty="0" smtClean="0"/>
              <a:t>А) бумага</a:t>
            </a:r>
          </a:p>
          <a:p>
            <a:r>
              <a:rPr lang="ru-RU" dirty="0" smtClean="0"/>
              <a:t>Б) почва </a:t>
            </a:r>
          </a:p>
          <a:p>
            <a:r>
              <a:rPr lang="ru-RU" dirty="0" smtClean="0"/>
              <a:t>В) вода</a:t>
            </a:r>
          </a:p>
          <a:p>
            <a:r>
              <a:rPr lang="ru-RU" dirty="0" smtClean="0"/>
              <a:t>Г) резина</a:t>
            </a:r>
          </a:p>
          <a:p>
            <a:r>
              <a:rPr lang="ru-RU" dirty="0" smtClean="0"/>
              <a:t>Д) медь</a:t>
            </a:r>
          </a:p>
          <a:p>
            <a:r>
              <a:rPr lang="ru-RU" dirty="0" smtClean="0"/>
              <a:t>Е) железо.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r>
              <a:rPr lang="ru-RU" sz="3200" b="1" i="1" dirty="0" smtClean="0"/>
              <a:t>Электрический разряд – это направленное движение заряженных частиц.</a:t>
            </a:r>
          </a:p>
          <a:p>
            <a:r>
              <a:rPr lang="ru-RU" sz="3200" b="1" i="1" dirty="0" smtClean="0"/>
              <a:t>Молния – это мощный электрический разряд.</a:t>
            </a:r>
          </a:p>
          <a:p>
            <a:r>
              <a:rPr lang="ru-RU" sz="3200" b="1" i="1" dirty="0" smtClean="0"/>
              <a:t>Молниеотвод – это прибор для отведения молнии.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Во время грозы нельзя </a:t>
            </a:r>
          </a:p>
          <a:p>
            <a:r>
              <a:rPr lang="ru-RU" dirty="0" smtClean="0"/>
              <a:t>стоять под одиноко расположенным деревом.</a:t>
            </a:r>
          </a:p>
          <a:p>
            <a:r>
              <a:rPr lang="ru-RU" dirty="0" smtClean="0"/>
              <a:t>подходить близко к воде.</a:t>
            </a:r>
          </a:p>
          <a:p>
            <a:r>
              <a:rPr lang="ru-RU" dirty="0" smtClean="0"/>
              <a:t>находится около работающих электрических приборов (их надо выключать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находится высоко на горах (надо спустится)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Взять в руки карандаши и бумаги</a:t>
            </a:r>
          </a:p>
          <a:p>
            <a:r>
              <a:rPr lang="ru-RU" dirty="0" smtClean="0"/>
              <a:t>Нарисуйте, какие правила нужно соблюдать во время грозы </a:t>
            </a:r>
            <a:r>
              <a:rPr lang="ru-RU" b="1" dirty="0" smtClean="0"/>
              <a:t>дома</a:t>
            </a:r>
          </a:p>
          <a:p>
            <a:r>
              <a:rPr lang="ru-RU" dirty="0" smtClean="0"/>
              <a:t>Если вы находитесь в лесу, как надо вести себя во время грозы?</a:t>
            </a:r>
          </a:p>
          <a:p>
            <a:r>
              <a:rPr lang="ru-RU" dirty="0" smtClean="0"/>
              <a:t>Как надо действовать, если человека ударил электрический ток?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 так,  что мы узнали?</a:t>
            </a:r>
          </a:p>
          <a:p>
            <a:endParaRPr lang="ru-RU" sz="2800" b="1" i="1" dirty="0" smtClean="0"/>
          </a:p>
          <a:p>
            <a:r>
              <a:rPr lang="ru-RU" sz="2800" b="1" i="1" dirty="0" smtClean="0"/>
              <a:t>Что такое электрический разряд? </a:t>
            </a:r>
            <a:endParaRPr lang="ru-RU" sz="2800" i="1" dirty="0" smtClean="0"/>
          </a:p>
          <a:p>
            <a:r>
              <a:rPr lang="ru-RU" sz="2800" b="1" i="1" dirty="0" smtClean="0"/>
              <a:t>Что такое молния?</a:t>
            </a:r>
          </a:p>
          <a:p>
            <a:r>
              <a:rPr lang="ru-RU" sz="2800" b="1" i="1" dirty="0" smtClean="0"/>
              <a:t>Что за прибор молниеотвод?</a:t>
            </a:r>
          </a:p>
          <a:p>
            <a:endParaRPr lang="ru-RU" dirty="0" smtClean="0"/>
          </a:p>
          <a:p>
            <a:r>
              <a:rPr lang="ru-RU" dirty="0" smtClean="0"/>
              <a:t>Повторим правила поведения во время грозы?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Изучить  параграф</a:t>
            </a:r>
            <a:r>
              <a:rPr lang="ru-RU" dirty="0" smtClean="0"/>
              <a:t>:  Электрический разряд. Молния. </a:t>
            </a:r>
          </a:p>
          <a:p>
            <a:r>
              <a:rPr lang="ru-RU" b="1" i="1" dirty="0" smtClean="0"/>
              <a:t>Составить вопросы </a:t>
            </a:r>
            <a:r>
              <a:rPr lang="ru-RU" dirty="0" smtClean="0"/>
              <a:t>к тексту  параграфа.</a:t>
            </a:r>
          </a:p>
          <a:p>
            <a:r>
              <a:rPr lang="ru-RU" dirty="0" smtClean="0"/>
              <a:t> </a:t>
            </a:r>
            <a:r>
              <a:rPr lang="ru-RU" b="1" i="1" dirty="0" smtClean="0"/>
              <a:t>С</a:t>
            </a:r>
            <a:r>
              <a:rPr lang="ru-RU" b="1" i="1" dirty="0" smtClean="0"/>
              <a:t>оставить кроссворд </a:t>
            </a:r>
            <a:r>
              <a:rPr lang="ru-RU" dirty="0" smtClean="0"/>
              <a:t>из 4 слов: молния, электрический разряд, проводники, непроводники.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85BBDD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286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 урока: Электрический разряд. Молния.</vt:lpstr>
      <vt:lpstr>Повторение пройденного материала:</vt:lpstr>
      <vt:lpstr>Изучение нового материала:</vt:lpstr>
      <vt:lpstr>Слайд 4</vt:lpstr>
      <vt:lpstr>Слайд 5</vt:lpstr>
      <vt:lpstr>Задания:</vt:lpstr>
      <vt:lpstr>Закрепление:</vt:lpstr>
      <vt:lpstr>Домашнее задание: 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разряд.  Молния.</dc:title>
  <dc:creator>Admin</dc:creator>
  <cp:lastModifiedBy>Admin</cp:lastModifiedBy>
  <cp:revision>34</cp:revision>
  <dcterms:created xsi:type="dcterms:W3CDTF">2012-11-14T23:29:01Z</dcterms:created>
  <dcterms:modified xsi:type="dcterms:W3CDTF">2012-11-15T00:21:15Z</dcterms:modified>
</cp:coreProperties>
</file>