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  <p:sldMasterId id="2147483671" r:id="rId2"/>
  </p:sldMasterIdLst>
  <p:sldIdLst>
    <p:sldId id="256" r:id="rId3"/>
    <p:sldId id="257" r:id="rId4"/>
    <p:sldId id="259" r:id="rId5"/>
    <p:sldId id="263" r:id="rId6"/>
    <p:sldId id="260" r:id="rId7"/>
    <p:sldId id="264" r:id="rId8"/>
    <p:sldId id="265" r:id="rId9"/>
    <p:sldId id="273" r:id="rId10"/>
    <p:sldId id="271" r:id="rId11"/>
    <p:sldId id="266" r:id="rId12"/>
    <p:sldId id="267" r:id="rId13"/>
    <p:sldId id="268" r:id="rId14"/>
    <p:sldId id="269" r:id="rId15"/>
    <p:sldId id="272" r:id="rId16"/>
    <p:sldId id="274" r:id="rId17"/>
    <p:sldId id="275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10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68611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7 w 3934"/>
                <a:gd name="T3" fmla="*/ 1331 h 1505"/>
                <a:gd name="T4" fmla="*/ 1213 w 3934"/>
                <a:gd name="T5" fmla="*/ 1157 h 1505"/>
                <a:gd name="T6" fmla="*/ 1728 w 3934"/>
                <a:gd name="T7" fmla="*/ 977 h 1505"/>
                <a:gd name="T8" fmla="*/ 2218 w 3934"/>
                <a:gd name="T9" fmla="*/ 792 h 1505"/>
                <a:gd name="T10" fmla="*/ 2457 w 3934"/>
                <a:gd name="T11" fmla="*/ 696 h 1505"/>
                <a:gd name="T12" fmla="*/ 2690 w 3934"/>
                <a:gd name="T13" fmla="*/ 606 h 1505"/>
                <a:gd name="T14" fmla="*/ 2918 w 3934"/>
                <a:gd name="T15" fmla="*/ 510 h 1505"/>
                <a:gd name="T16" fmla="*/ 3139 w 3934"/>
                <a:gd name="T17" fmla="*/ 420 h 1505"/>
                <a:gd name="T18" fmla="*/ 3348 w 3934"/>
                <a:gd name="T19" fmla="*/ 324 h 1505"/>
                <a:gd name="T20" fmla="*/ 3551 w 3934"/>
                <a:gd name="T21" fmla="*/ 234 h 1505"/>
                <a:gd name="T22" fmla="*/ 3749 w 3934"/>
                <a:gd name="T23" fmla="*/ 138 h 1505"/>
                <a:gd name="T24" fmla="*/ 3934 w 3934"/>
                <a:gd name="T25" fmla="*/ 48 h 1505"/>
                <a:gd name="T26" fmla="*/ 3934 w 3934"/>
                <a:gd name="T27" fmla="*/ 0 h 1505"/>
                <a:gd name="T28" fmla="*/ 3743 w 3934"/>
                <a:gd name="T29" fmla="*/ 96 h 1505"/>
                <a:gd name="T30" fmla="*/ 3539 w 3934"/>
                <a:gd name="T31" fmla="*/ 192 h 1505"/>
                <a:gd name="T32" fmla="*/ 3330 w 3934"/>
                <a:gd name="T33" fmla="*/ 288 h 1505"/>
                <a:gd name="T34" fmla="*/ 3115 w 3934"/>
                <a:gd name="T35" fmla="*/ 384 h 1505"/>
                <a:gd name="T36" fmla="*/ 2888 w 3934"/>
                <a:gd name="T37" fmla="*/ 480 h 1505"/>
                <a:gd name="T38" fmla="*/ 2654 w 3934"/>
                <a:gd name="T39" fmla="*/ 576 h 1505"/>
                <a:gd name="T40" fmla="*/ 2409 w 3934"/>
                <a:gd name="T41" fmla="*/ 672 h 1505"/>
                <a:gd name="T42" fmla="*/ 2164 w 3934"/>
                <a:gd name="T43" fmla="*/ 768 h 1505"/>
                <a:gd name="T44" fmla="*/ 1907 w 3934"/>
                <a:gd name="T45" fmla="*/ 864 h 1505"/>
                <a:gd name="T46" fmla="*/ 1650 w 3934"/>
                <a:gd name="T47" fmla="*/ 960 h 1505"/>
                <a:gd name="T48" fmla="*/ 1112 w 3934"/>
                <a:gd name="T49" fmla="*/ 1145 h 1505"/>
                <a:gd name="T50" fmla="*/ 562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612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0 w 1728"/>
                <a:gd name="T3" fmla="*/ 527 h 689"/>
                <a:gd name="T4" fmla="*/ 963 w 1728"/>
                <a:gd name="T5" fmla="*/ 365 h 689"/>
                <a:gd name="T6" fmla="*/ 1160 w 1728"/>
                <a:gd name="T7" fmla="*/ 287 h 689"/>
                <a:gd name="T8" fmla="*/ 1357 w 1728"/>
                <a:gd name="T9" fmla="*/ 203 h 689"/>
                <a:gd name="T10" fmla="*/ 1549 w 1728"/>
                <a:gd name="T11" fmla="*/ 126 h 689"/>
                <a:gd name="T12" fmla="*/ 1728 w 1728"/>
                <a:gd name="T13" fmla="*/ 48 h 689"/>
                <a:gd name="T14" fmla="*/ 1728 w 1728"/>
                <a:gd name="T15" fmla="*/ 0 h 689"/>
                <a:gd name="T16" fmla="*/ 1531 w 1728"/>
                <a:gd name="T17" fmla="*/ 84 h 689"/>
                <a:gd name="T18" fmla="*/ 1327 w 1728"/>
                <a:gd name="T19" fmla="*/ 167 h 689"/>
                <a:gd name="T20" fmla="*/ 1118 w 1728"/>
                <a:gd name="T21" fmla="*/ 257 h 689"/>
                <a:gd name="T22" fmla="*/ 903 w 1728"/>
                <a:gd name="T23" fmla="*/ 341 h 689"/>
                <a:gd name="T24" fmla="*/ 454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613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61 w 5561"/>
                <a:gd name="T1" fmla="*/ 929 h 3447"/>
                <a:gd name="T2" fmla="*/ 5537 w 5561"/>
                <a:gd name="T3" fmla="*/ 773 h 3447"/>
                <a:gd name="T4" fmla="*/ 5453 w 5561"/>
                <a:gd name="T5" fmla="*/ 629 h 3447"/>
                <a:gd name="T6" fmla="*/ 5327 w 5561"/>
                <a:gd name="T7" fmla="*/ 492 h 3447"/>
                <a:gd name="T8" fmla="*/ 5148 w 5561"/>
                <a:gd name="T9" fmla="*/ 366 h 3447"/>
                <a:gd name="T10" fmla="*/ 4921 w 5561"/>
                <a:gd name="T11" fmla="*/ 252 h 3447"/>
                <a:gd name="T12" fmla="*/ 4652 w 5561"/>
                <a:gd name="T13" fmla="*/ 144 h 3447"/>
                <a:gd name="T14" fmla="*/ 4341 w 5561"/>
                <a:gd name="T15" fmla="*/ 48 h 3447"/>
                <a:gd name="T16" fmla="*/ 4000 w 5561"/>
                <a:gd name="T17" fmla="*/ 0 h 3447"/>
                <a:gd name="T18" fmla="*/ 4359 w 5561"/>
                <a:gd name="T19" fmla="*/ 90 h 3447"/>
                <a:gd name="T20" fmla="*/ 4670 w 5561"/>
                <a:gd name="T21" fmla="*/ 192 h 3447"/>
                <a:gd name="T22" fmla="*/ 4933 w 5561"/>
                <a:gd name="T23" fmla="*/ 306 h 3447"/>
                <a:gd name="T24" fmla="*/ 5148 w 5561"/>
                <a:gd name="T25" fmla="*/ 426 h 3447"/>
                <a:gd name="T26" fmla="*/ 5315 w 5561"/>
                <a:gd name="T27" fmla="*/ 557 h 3447"/>
                <a:gd name="T28" fmla="*/ 5429 w 5561"/>
                <a:gd name="T29" fmla="*/ 701 h 3447"/>
                <a:gd name="T30" fmla="*/ 5489 w 5561"/>
                <a:gd name="T31" fmla="*/ 851 h 3447"/>
                <a:gd name="T32" fmla="*/ 5489 w 5561"/>
                <a:gd name="T33" fmla="*/ 1013 h 3447"/>
                <a:gd name="T34" fmla="*/ 5441 w 5561"/>
                <a:gd name="T35" fmla="*/ 1163 h 3447"/>
                <a:gd name="T36" fmla="*/ 5345 w 5561"/>
                <a:gd name="T37" fmla="*/ 1319 h 3447"/>
                <a:gd name="T38" fmla="*/ 5202 w 5561"/>
                <a:gd name="T39" fmla="*/ 1475 h 3447"/>
                <a:gd name="T40" fmla="*/ 5017 w 5561"/>
                <a:gd name="T41" fmla="*/ 1630 h 3447"/>
                <a:gd name="T42" fmla="*/ 4789 w 5561"/>
                <a:gd name="T43" fmla="*/ 1786 h 3447"/>
                <a:gd name="T44" fmla="*/ 4526 w 5561"/>
                <a:gd name="T45" fmla="*/ 1948 h 3447"/>
                <a:gd name="T46" fmla="*/ 4215 w 5561"/>
                <a:gd name="T47" fmla="*/ 2104 h 3447"/>
                <a:gd name="T48" fmla="*/ 3875 w 5561"/>
                <a:gd name="T49" fmla="*/ 2260 h 3447"/>
                <a:gd name="T50" fmla="*/ 3498 w 5561"/>
                <a:gd name="T51" fmla="*/ 2416 h 3447"/>
                <a:gd name="T52" fmla="*/ 3085 w 5561"/>
                <a:gd name="T53" fmla="*/ 2566 h 3447"/>
                <a:gd name="T54" fmla="*/ 2643 w 5561"/>
                <a:gd name="T55" fmla="*/ 2715 h 3447"/>
                <a:gd name="T56" fmla="*/ 2164 w 5561"/>
                <a:gd name="T57" fmla="*/ 2865 h 3447"/>
                <a:gd name="T58" fmla="*/ 1662 w 5561"/>
                <a:gd name="T59" fmla="*/ 3009 h 3447"/>
                <a:gd name="T60" fmla="*/ 1136 w 5561"/>
                <a:gd name="T61" fmla="*/ 3147 h 3447"/>
                <a:gd name="T62" fmla="*/ 580 w 5561"/>
                <a:gd name="T63" fmla="*/ 3279 h 3447"/>
                <a:gd name="T64" fmla="*/ 0 w 5561"/>
                <a:gd name="T65" fmla="*/ 3447 h 3447"/>
                <a:gd name="T66" fmla="*/ 867 w 5561"/>
                <a:gd name="T67" fmla="*/ 3249 h 3447"/>
                <a:gd name="T68" fmla="*/ 1417 w 5561"/>
                <a:gd name="T69" fmla="*/ 3105 h 3447"/>
                <a:gd name="T70" fmla="*/ 1937 w 5561"/>
                <a:gd name="T71" fmla="*/ 2961 h 3447"/>
                <a:gd name="T72" fmla="*/ 2434 w 5561"/>
                <a:gd name="T73" fmla="*/ 2817 h 3447"/>
                <a:gd name="T74" fmla="*/ 2900 w 5561"/>
                <a:gd name="T75" fmla="*/ 2668 h 3447"/>
                <a:gd name="T76" fmla="*/ 3330 w 5561"/>
                <a:gd name="T77" fmla="*/ 2512 h 3447"/>
                <a:gd name="T78" fmla="*/ 3731 w 5561"/>
                <a:gd name="T79" fmla="*/ 2356 h 3447"/>
                <a:gd name="T80" fmla="*/ 4096 w 5561"/>
                <a:gd name="T81" fmla="*/ 2200 h 3447"/>
                <a:gd name="T82" fmla="*/ 4425 w 5561"/>
                <a:gd name="T83" fmla="*/ 2038 h 3447"/>
                <a:gd name="T84" fmla="*/ 4718 w 5561"/>
                <a:gd name="T85" fmla="*/ 1876 h 3447"/>
                <a:gd name="T86" fmla="*/ 4969 w 5561"/>
                <a:gd name="T87" fmla="*/ 1720 h 3447"/>
                <a:gd name="T88" fmla="*/ 5178 w 5561"/>
                <a:gd name="T89" fmla="*/ 1559 h 3447"/>
                <a:gd name="T90" fmla="*/ 5339 w 5561"/>
                <a:gd name="T91" fmla="*/ 1397 h 3447"/>
                <a:gd name="T92" fmla="*/ 5459 w 5561"/>
                <a:gd name="T93" fmla="*/ 1241 h 3447"/>
                <a:gd name="T94" fmla="*/ 5537 w 5561"/>
                <a:gd name="T95" fmla="*/ 1085 h 3447"/>
                <a:gd name="T96" fmla="*/ 5555 w 5561"/>
                <a:gd name="T97" fmla="*/ 1007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614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615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40 w 5740"/>
                <a:gd name="T1" fmla="*/ 0 h 2098"/>
                <a:gd name="T2" fmla="*/ 5638 w 5740"/>
                <a:gd name="T3" fmla="*/ 72 h 2098"/>
                <a:gd name="T4" fmla="*/ 5537 w 5740"/>
                <a:gd name="T5" fmla="*/ 138 h 2098"/>
                <a:gd name="T6" fmla="*/ 5423 w 5740"/>
                <a:gd name="T7" fmla="*/ 210 h 2098"/>
                <a:gd name="T8" fmla="*/ 5304 w 5740"/>
                <a:gd name="T9" fmla="*/ 276 h 2098"/>
                <a:gd name="T10" fmla="*/ 5052 w 5740"/>
                <a:gd name="T11" fmla="*/ 414 h 2098"/>
                <a:gd name="T12" fmla="*/ 4777 w 5740"/>
                <a:gd name="T13" fmla="*/ 552 h 2098"/>
                <a:gd name="T14" fmla="*/ 4478 w 5740"/>
                <a:gd name="T15" fmla="*/ 690 h 2098"/>
                <a:gd name="T16" fmla="*/ 4162 w 5740"/>
                <a:gd name="T17" fmla="*/ 827 h 2098"/>
                <a:gd name="T18" fmla="*/ 3827 w 5740"/>
                <a:gd name="T19" fmla="*/ 959 h 2098"/>
                <a:gd name="T20" fmla="*/ 3468 w 5740"/>
                <a:gd name="T21" fmla="*/ 1091 h 2098"/>
                <a:gd name="T22" fmla="*/ 3091 w 5740"/>
                <a:gd name="T23" fmla="*/ 1223 h 2098"/>
                <a:gd name="T24" fmla="*/ 2697 w 5740"/>
                <a:gd name="T25" fmla="*/ 1355 h 2098"/>
                <a:gd name="T26" fmla="*/ 2284 w 5740"/>
                <a:gd name="T27" fmla="*/ 1481 h 2098"/>
                <a:gd name="T28" fmla="*/ 1860 w 5740"/>
                <a:gd name="T29" fmla="*/ 1601 h 2098"/>
                <a:gd name="T30" fmla="*/ 1417 w 5740"/>
                <a:gd name="T31" fmla="*/ 1721 h 2098"/>
                <a:gd name="T32" fmla="*/ 957 w 5740"/>
                <a:gd name="T33" fmla="*/ 1834 h 2098"/>
                <a:gd name="T34" fmla="*/ 484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8 w 5740"/>
                <a:gd name="T41" fmla="*/ 1990 h 2098"/>
                <a:gd name="T42" fmla="*/ 951 w 5740"/>
                <a:gd name="T43" fmla="*/ 1882 h 2098"/>
                <a:gd name="T44" fmla="*/ 1405 w 5740"/>
                <a:gd name="T45" fmla="*/ 1763 h 2098"/>
                <a:gd name="T46" fmla="*/ 1842 w 5740"/>
                <a:gd name="T47" fmla="*/ 1649 h 2098"/>
                <a:gd name="T48" fmla="*/ 2266 w 5740"/>
                <a:gd name="T49" fmla="*/ 1523 h 2098"/>
                <a:gd name="T50" fmla="*/ 2679 w 5740"/>
                <a:gd name="T51" fmla="*/ 1397 h 2098"/>
                <a:gd name="T52" fmla="*/ 3067 w 5740"/>
                <a:gd name="T53" fmla="*/ 1271 h 2098"/>
                <a:gd name="T54" fmla="*/ 3444 w 5740"/>
                <a:gd name="T55" fmla="*/ 1139 h 2098"/>
                <a:gd name="T56" fmla="*/ 3803 w 5740"/>
                <a:gd name="T57" fmla="*/ 1007 h 2098"/>
                <a:gd name="T58" fmla="*/ 4138 w 5740"/>
                <a:gd name="T59" fmla="*/ 875 h 2098"/>
                <a:gd name="T60" fmla="*/ 4460 w 5740"/>
                <a:gd name="T61" fmla="*/ 737 h 2098"/>
                <a:gd name="T62" fmla="*/ 4759 w 5740"/>
                <a:gd name="T63" fmla="*/ 600 h 2098"/>
                <a:gd name="T64" fmla="*/ 5040 w 5740"/>
                <a:gd name="T65" fmla="*/ 462 h 2098"/>
                <a:gd name="T66" fmla="*/ 5292 w 5740"/>
                <a:gd name="T67" fmla="*/ 324 h 2098"/>
                <a:gd name="T68" fmla="*/ 5531 w 5740"/>
                <a:gd name="T69" fmla="*/ 186 h 2098"/>
                <a:gd name="T70" fmla="*/ 5740 w 5740"/>
                <a:gd name="T71" fmla="*/ 48 h 2098"/>
                <a:gd name="T72" fmla="*/ 5740 w 5740"/>
                <a:gd name="T73" fmla="*/ 0 h 2098"/>
                <a:gd name="T74" fmla="*/ 5740 w 5740"/>
                <a:gd name="T75" fmla="*/ 0 h 2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616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55 w 1955"/>
                <a:gd name="T1" fmla="*/ 485 h 1265"/>
                <a:gd name="T2" fmla="*/ 1901 w 1955"/>
                <a:gd name="T3" fmla="*/ 390 h 1265"/>
                <a:gd name="T4" fmla="*/ 1770 w 1955"/>
                <a:gd name="T5" fmla="*/ 306 h 1265"/>
                <a:gd name="T6" fmla="*/ 1579 w 1955"/>
                <a:gd name="T7" fmla="*/ 228 h 1265"/>
                <a:gd name="T8" fmla="*/ 1327 w 1955"/>
                <a:gd name="T9" fmla="*/ 162 h 1265"/>
                <a:gd name="T10" fmla="*/ 1010 w 1955"/>
                <a:gd name="T11" fmla="*/ 102 h 1265"/>
                <a:gd name="T12" fmla="*/ 646 w 1955"/>
                <a:gd name="T13" fmla="*/ 54 h 1265"/>
                <a:gd name="T14" fmla="*/ 227 w 1955"/>
                <a:gd name="T15" fmla="*/ 18 h 1265"/>
                <a:gd name="T16" fmla="*/ 0 w 1955"/>
                <a:gd name="T17" fmla="*/ 12 h 1265"/>
                <a:gd name="T18" fmla="*/ 431 w 1955"/>
                <a:gd name="T19" fmla="*/ 48 h 1265"/>
                <a:gd name="T20" fmla="*/ 813 w 1955"/>
                <a:gd name="T21" fmla="*/ 90 h 1265"/>
                <a:gd name="T22" fmla="*/ 1148 w 1955"/>
                <a:gd name="T23" fmla="*/ 144 h 1265"/>
                <a:gd name="T24" fmla="*/ 1423 w 1955"/>
                <a:gd name="T25" fmla="*/ 204 h 1265"/>
                <a:gd name="T26" fmla="*/ 1638 w 1955"/>
                <a:gd name="T27" fmla="*/ 276 h 1265"/>
                <a:gd name="T28" fmla="*/ 1794 w 1955"/>
                <a:gd name="T29" fmla="*/ 360 h 1265"/>
                <a:gd name="T30" fmla="*/ 1883 w 1955"/>
                <a:gd name="T31" fmla="*/ 443 h 1265"/>
                <a:gd name="T32" fmla="*/ 1901 w 1955"/>
                <a:gd name="T33" fmla="*/ 539 h 1265"/>
                <a:gd name="T34" fmla="*/ 1854 w 1955"/>
                <a:gd name="T35" fmla="*/ 629 h 1265"/>
                <a:gd name="T36" fmla="*/ 1746 w 1955"/>
                <a:gd name="T37" fmla="*/ 719 h 1265"/>
                <a:gd name="T38" fmla="*/ 1579 w 1955"/>
                <a:gd name="T39" fmla="*/ 809 h 1265"/>
                <a:gd name="T40" fmla="*/ 1357 w 1955"/>
                <a:gd name="T41" fmla="*/ 899 h 1265"/>
                <a:gd name="T42" fmla="*/ 1088 w 1955"/>
                <a:gd name="T43" fmla="*/ 989 h 1265"/>
                <a:gd name="T44" fmla="*/ 765 w 1955"/>
                <a:gd name="T45" fmla="*/ 1073 h 1265"/>
                <a:gd name="T46" fmla="*/ 407 w 1955"/>
                <a:gd name="T47" fmla="*/ 1157 h 1265"/>
                <a:gd name="T48" fmla="*/ 0 w 1955"/>
                <a:gd name="T49" fmla="*/ 1241 h 1265"/>
                <a:gd name="T50" fmla="*/ 215 w 1955"/>
                <a:gd name="T51" fmla="*/ 1223 h 1265"/>
                <a:gd name="T52" fmla="*/ 610 w 1955"/>
                <a:gd name="T53" fmla="*/ 1139 h 1265"/>
                <a:gd name="T54" fmla="*/ 957 w 1955"/>
                <a:gd name="T55" fmla="*/ 1049 h 1265"/>
                <a:gd name="T56" fmla="*/ 1262 w 1955"/>
                <a:gd name="T57" fmla="*/ 959 h 1265"/>
                <a:gd name="T58" fmla="*/ 1513 w 1955"/>
                <a:gd name="T59" fmla="*/ 863 h 1265"/>
                <a:gd name="T60" fmla="*/ 1716 w 1955"/>
                <a:gd name="T61" fmla="*/ 767 h 1265"/>
                <a:gd name="T62" fmla="*/ 1860 w 1955"/>
                <a:gd name="T63" fmla="*/ 677 h 1265"/>
                <a:gd name="T64" fmla="*/ 1937 w 1955"/>
                <a:gd name="T65" fmla="*/ 581 h 1265"/>
                <a:gd name="T66" fmla="*/ 1955 w 1955"/>
                <a:gd name="T67" fmla="*/ 533 h 1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617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694 w 4694"/>
                <a:gd name="T1" fmla="*/ 797 h 2901"/>
                <a:gd name="T2" fmla="*/ 4664 w 4694"/>
                <a:gd name="T3" fmla="*/ 665 h 2901"/>
                <a:gd name="T4" fmla="*/ 4586 w 4694"/>
                <a:gd name="T5" fmla="*/ 540 h 2901"/>
                <a:gd name="T6" fmla="*/ 4466 w 4694"/>
                <a:gd name="T7" fmla="*/ 426 h 2901"/>
                <a:gd name="T8" fmla="*/ 4299 w 4694"/>
                <a:gd name="T9" fmla="*/ 312 h 2901"/>
                <a:gd name="T10" fmla="*/ 4084 w 4694"/>
                <a:gd name="T11" fmla="*/ 216 h 2901"/>
                <a:gd name="T12" fmla="*/ 3833 w 4694"/>
                <a:gd name="T13" fmla="*/ 120 h 2901"/>
                <a:gd name="T14" fmla="*/ 3540 w 4694"/>
                <a:gd name="T15" fmla="*/ 36 h 2901"/>
                <a:gd name="T16" fmla="*/ 3205 w 4694"/>
                <a:gd name="T17" fmla="*/ 0 h 2901"/>
                <a:gd name="T18" fmla="*/ 3540 w 4694"/>
                <a:gd name="T19" fmla="*/ 78 h 2901"/>
                <a:gd name="T20" fmla="*/ 3833 w 4694"/>
                <a:gd name="T21" fmla="*/ 162 h 2901"/>
                <a:gd name="T22" fmla="*/ 4084 w 4694"/>
                <a:gd name="T23" fmla="*/ 258 h 2901"/>
                <a:gd name="T24" fmla="*/ 4287 w 4694"/>
                <a:gd name="T25" fmla="*/ 366 h 2901"/>
                <a:gd name="T26" fmla="*/ 4443 w 4694"/>
                <a:gd name="T27" fmla="*/ 480 h 2901"/>
                <a:gd name="T28" fmla="*/ 4550 w 4694"/>
                <a:gd name="T29" fmla="*/ 605 h 2901"/>
                <a:gd name="T30" fmla="*/ 4610 w 4694"/>
                <a:gd name="T31" fmla="*/ 737 h 2901"/>
                <a:gd name="T32" fmla="*/ 4610 w 4694"/>
                <a:gd name="T33" fmla="*/ 875 h 2901"/>
                <a:gd name="T34" fmla="*/ 4568 w 4694"/>
                <a:gd name="T35" fmla="*/ 1001 h 2901"/>
                <a:gd name="T36" fmla="*/ 4490 w 4694"/>
                <a:gd name="T37" fmla="*/ 1127 h 2901"/>
                <a:gd name="T38" fmla="*/ 4371 w 4694"/>
                <a:gd name="T39" fmla="*/ 1259 h 2901"/>
                <a:gd name="T40" fmla="*/ 4215 w 4694"/>
                <a:gd name="T41" fmla="*/ 1385 h 2901"/>
                <a:gd name="T42" fmla="*/ 4024 w 4694"/>
                <a:gd name="T43" fmla="*/ 1517 h 2901"/>
                <a:gd name="T44" fmla="*/ 3803 w 4694"/>
                <a:gd name="T45" fmla="*/ 1648 h 2901"/>
                <a:gd name="T46" fmla="*/ 3546 w 4694"/>
                <a:gd name="T47" fmla="*/ 1774 h 2901"/>
                <a:gd name="T48" fmla="*/ 3259 w 4694"/>
                <a:gd name="T49" fmla="*/ 1906 h 2901"/>
                <a:gd name="T50" fmla="*/ 2942 w 4694"/>
                <a:gd name="T51" fmla="*/ 2032 h 2901"/>
                <a:gd name="T52" fmla="*/ 2595 w 4694"/>
                <a:gd name="T53" fmla="*/ 2164 h 2901"/>
                <a:gd name="T54" fmla="*/ 2224 w 4694"/>
                <a:gd name="T55" fmla="*/ 2284 h 2901"/>
                <a:gd name="T56" fmla="*/ 1824 w 4694"/>
                <a:gd name="T57" fmla="*/ 2410 h 2901"/>
                <a:gd name="T58" fmla="*/ 1399 w 4694"/>
                <a:gd name="T59" fmla="*/ 2530 h 2901"/>
                <a:gd name="T60" fmla="*/ 484 w 4694"/>
                <a:gd name="T61" fmla="*/ 2757 h 2901"/>
                <a:gd name="T62" fmla="*/ 0 w 4694"/>
                <a:gd name="T63" fmla="*/ 2901 h 2901"/>
                <a:gd name="T64" fmla="*/ 969 w 4694"/>
                <a:gd name="T65" fmla="*/ 2674 h 2901"/>
                <a:gd name="T66" fmla="*/ 1638 w 4694"/>
                <a:gd name="T67" fmla="*/ 2494 h 2901"/>
                <a:gd name="T68" fmla="*/ 2057 w 4694"/>
                <a:gd name="T69" fmla="*/ 2374 h 2901"/>
                <a:gd name="T70" fmla="*/ 2451 w 4694"/>
                <a:gd name="T71" fmla="*/ 2248 h 2901"/>
                <a:gd name="T72" fmla="*/ 2816 w 4694"/>
                <a:gd name="T73" fmla="*/ 2116 h 2901"/>
                <a:gd name="T74" fmla="*/ 3151 w 4694"/>
                <a:gd name="T75" fmla="*/ 1984 h 2901"/>
                <a:gd name="T76" fmla="*/ 3462 w 4694"/>
                <a:gd name="T77" fmla="*/ 1858 h 2901"/>
                <a:gd name="T78" fmla="*/ 3737 w 4694"/>
                <a:gd name="T79" fmla="*/ 1720 h 2901"/>
                <a:gd name="T80" fmla="*/ 3982 w 4694"/>
                <a:gd name="T81" fmla="*/ 1589 h 2901"/>
                <a:gd name="T82" fmla="*/ 4191 w 4694"/>
                <a:gd name="T83" fmla="*/ 1457 h 2901"/>
                <a:gd name="T84" fmla="*/ 4371 w 4694"/>
                <a:gd name="T85" fmla="*/ 1325 h 2901"/>
                <a:gd name="T86" fmla="*/ 4508 w 4694"/>
                <a:gd name="T87" fmla="*/ 1193 h 2901"/>
                <a:gd name="T88" fmla="*/ 4610 w 4694"/>
                <a:gd name="T89" fmla="*/ 1061 h 2901"/>
                <a:gd name="T90" fmla="*/ 4670 w 4694"/>
                <a:gd name="T91" fmla="*/ 935 h 2901"/>
                <a:gd name="T92" fmla="*/ 4688 w 4694"/>
                <a:gd name="T93" fmla="*/ 869 h 2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618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61 w 3761"/>
                <a:gd name="T1" fmla="*/ 719 h 2356"/>
                <a:gd name="T2" fmla="*/ 3731 w 3761"/>
                <a:gd name="T3" fmla="*/ 599 h 2356"/>
                <a:gd name="T4" fmla="*/ 3653 w 3761"/>
                <a:gd name="T5" fmla="*/ 486 h 2356"/>
                <a:gd name="T6" fmla="*/ 3522 w 3761"/>
                <a:gd name="T7" fmla="*/ 378 h 2356"/>
                <a:gd name="T8" fmla="*/ 3348 w 3761"/>
                <a:gd name="T9" fmla="*/ 282 h 2356"/>
                <a:gd name="T10" fmla="*/ 3127 w 3761"/>
                <a:gd name="T11" fmla="*/ 192 h 2356"/>
                <a:gd name="T12" fmla="*/ 2864 w 3761"/>
                <a:gd name="T13" fmla="*/ 108 h 2356"/>
                <a:gd name="T14" fmla="*/ 2559 w 3761"/>
                <a:gd name="T15" fmla="*/ 36 h 2356"/>
                <a:gd name="T16" fmla="*/ 2230 w 3761"/>
                <a:gd name="T17" fmla="*/ 0 h 2356"/>
                <a:gd name="T18" fmla="*/ 2577 w 3761"/>
                <a:gd name="T19" fmla="*/ 72 h 2356"/>
                <a:gd name="T20" fmla="*/ 2876 w 3761"/>
                <a:gd name="T21" fmla="*/ 150 h 2356"/>
                <a:gd name="T22" fmla="*/ 3139 w 3761"/>
                <a:gd name="T23" fmla="*/ 234 h 2356"/>
                <a:gd name="T24" fmla="*/ 3348 w 3761"/>
                <a:gd name="T25" fmla="*/ 330 h 2356"/>
                <a:gd name="T26" fmla="*/ 3516 w 3761"/>
                <a:gd name="T27" fmla="*/ 432 h 2356"/>
                <a:gd name="T28" fmla="*/ 3623 w 3761"/>
                <a:gd name="T29" fmla="*/ 545 h 2356"/>
                <a:gd name="T30" fmla="*/ 3683 w 3761"/>
                <a:gd name="T31" fmla="*/ 665 h 2356"/>
                <a:gd name="T32" fmla="*/ 3689 w 3761"/>
                <a:gd name="T33" fmla="*/ 791 h 2356"/>
                <a:gd name="T34" fmla="*/ 3653 w 3761"/>
                <a:gd name="T35" fmla="*/ 887 h 2356"/>
                <a:gd name="T36" fmla="*/ 3593 w 3761"/>
                <a:gd name="T37" fmla="*/ 989 h 2356"/>
                <a:gd name="T38" fmla="*/ 3498 w 3761"/>
                <a:gd name="T39" fmla="*/ 1091 h 2356"/>
                <a:gd name="T40" fmla="*/ 3372 w 3761"/>
                <a:gd name="T41" fmla="*/ 1187 h 2356"/>
                <a:gd name="T42" fmla="*/ 3223 w 3761"/>
                <a:gd name="T43" fmla="*/ 1289 h 2356"/>
                <a:gd name="T44" fmla="*/ 3043 w 3761"/>
                <a:gd name="T45" fmla="*/ 1391 h 2356"/>
                <a:gd name="T46" fmla="*/ 2834 w 3761"/>
                <a:gd name="T47" fmla="*/ 1493 h 2356"/>
                <a:gd name="T48" fmla="*/ 2607 w 3761"/>
                <a:gd name="T49" fmla="*/ 1589 h 2356"/>
                <a:gd name="T50" fmla="*/ 2075 w 3761"/>
                <a:gd name="T51" fmla="*/ 1786 h 2356"/>
                <a:gd name="T52" fmla="*/ 1459 w 3761"/>
                <a:gd name="T53" fmla="*/ 1972 h 2356"/>
                <a:gd name="T54" fmla="*/ 765 w 3761"/>
                <a:gd name="T55" fmla="*/ 2158 h 2356"/>
                <a:gd name="T56" fmla="*/ 0 w 3761"/>
                <a:gd name="T57" fmla="*/ 2326 h 2356"/>
                <a:gd name="T58" fmla="*/ 401 w 3761"/>
                <a:gd name="T59" fmla="*/ 2272 h 2356"/>
                <a:gd name="T60" fmla="*/ 1142 w 3761"/>
                <a:gd name="T61" fmla="*/ 2092 h 2356"/>
                <a:gd name="T62" fmla="*/ 1812 w 3761"/>
                <a:gd name="T63" fmla="*/ 1900 h 2356"/>
                <a:gd name="T64" fmla="*/ 2392 w 3761"/>
                <a:gd name="T65" fmla="*/ 1702 h 2356"/>
                <a:gd name="T66" fmla="*/ 2649 w 3761"/>
                <a:gd name="T67" fmla="*/ 1607 h 2356"/>
                <a:gd name="T68" fmla="*/ 2882 w 3761"/>
                <a:gd name="T69" fmla="*/ 1505 h 2356"/>
                <a:gd name="T70" fmla="*/ 3091 w 3761"/>
                <a:gd name="T71" fmla="*/ 1403 h 2356"/>
                <a:gd name="T72" fmla="*/ 3277 w 3761"/>
                <a:gd name="T73" fmla="*/ 1301 h 2356"/>
                <a:gd name="T74" fmla="*/ 3432 w 3761"/>
                <a:gd name="T75" fmla="*/ 1193 h 2356"/>
                <a:gd name="T76" fmla="*/ 3558 w 3761"/>
                <a:gd name="T77" fmla="*/ 1091 h 2356"/>
                <a:gd name="T78" fmla="*/ 3653 w 3761"/>
                <a:gd name="T79" fmla="*/ 989 h 2356"/>
                <a:gd name="T80" fmla="*/ 3719 w 3761"/>
                <a:gd name="T81" fmla="*/ 887 h 2356"/>
                <a:gd name="T82" fmla="*/ 3755 w 3761"/>
                <a:gd name="T83" fmla="*/ 785 h 2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619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24 w 2924"/>
                <a:gd name="T1" fmla="*/ 647 h 1846"/>
                <a:gd name="T2" fmla="*/ 2876 w 2924"/>
                <a:gd name="T3" fmla="*/ 528 h 1846"/>
                <a:gd name="T4" fmla="*/ 2750 w 2924"/>
                <a:gd name="T5" fmla="*/ 414 h 1846"/>
                <a:gd name="T6" fmla="*/ 2559 w 2924"/>
                <a:gd name="T7" fmla="*/ 318 h 1846"/>
                <a:gd name="T8" fmla="*/ 2302 w 2924"/>
                <a:gd name="T9" fmla="*/ 228 h 1846"/>
                <a:gd name="T10" fmla="*/ 1985 w 2924"/>
                <a:gd name="T11" fmla="*/ 150 h 1846"/>
                <a:gd name="T12" fmla="*/ 1608 w 2924"/>
                <a:gd name="T13" fmla="*/ 78 h 1846"/>
                <a:gd name="T14" fmla="*/ 1178 w 2924"/>
                <a:gd name="T15" fmla="*/ 24 h 1846"/>
                <a:gd name="T16" fmla="*/ 694 w 2924"/>
                <a:gd name="T17" fmla="*/ 0 h 1846"/>
                <a:gd name="T18" fmla="*/ 1190 w 2924"/>
                <a:gd name="T19" fmla="*/ 48 h 1846"/>
                <a:gd name="T20" fmla="*/ 1626 w 2924"/>
                <a:gd name="T21" fmla="*/ 108 h 1846"/>
                <a:gd name="T22" fmla="*/ 2009 w 2924"/>
                <a:gd name="T23" fmla="*/ 180 h 1846"/>
                <a:gd name="T24" fmla="*/ 2326 w 2924"/>
                <a:gd name="T25" fmla="*/ 264 h 1846"/>
                <a:gd name="T26" fmla="*/ 2571 w 2924"/>
                <a:gd name="T27" fmla="*/ 360 h 1846"/>
                <a:gd name="T28" fmla="*/ 2750 w 2924"/>
                <a:gd name="T29" fmla="*/ 468 h 1846"/>
                <a:gd name="T30" fmla="*/ 2846 w 2924"/>
                <a:gd name="T31" fmla="*/ 587 h 1846"/>
                <a:gd name="T32" fmla="*/ 2864 w 2924"/>
                <a:gd name="T33" fmla="*/ 713 h 1846"/>
                <a:gd name="T34" fmla="*/ 2840 w 2924"/>
                <a:gd name="T35" fmla="*/ 785 h 1846"/>
                <a:gd name="T36" fmla="*/ 2792 w 2924"/>
                <a:gd name="T37" fmla="*/ 857 h 1846"/>
                <a:gd name="T38" fmla="*/ 2625 w 2924"/>
                <a:gd name="T39" fmla="*/ 1001 h 1846"/>
                <a:gd name="T40" fmla="*/ 2368 w 2924"/>
                <a:gd name="T41" fmla="*/ 1145 h 1846"/>
                <a:gd name="T42" fmla="*/ 2033 w 2924"/>
                <a:gd name="T43" fmla="*/ 1289 h 1846"/>
                <a:gd name="T44" fmla="*/ 1626 w 2924"/>
                <a:gd name="T45" fmla="*/ 1433 h 1846"/>
                <a:gd name="T46" fmla="*/ 1142 w 2924"/>
                <a:gd name="T47" fmla="*/ 1571 h 1846"/>
                <a:gd name="T48" fmla="*/ 604 w 2924"/>
                <a:gd name="T49" fmla="*/ 1702 h 1846"/>
                <a:gd name="T50" fmla="*/ 0 w 2924"/>
                <a:gd name="T51" fmla="*/ 1828 h 1846"/>
                <a:gd name="T52" fmla="*/ 311 w 2924"/>
                <a:gd name="T53" fmla="*/ 1780 h 1846"/>
                <a:gd name="T54" fmla="*/ 897 w 2924"/>
                <a:gd name="T55" fmla="*/ 1648 h 1846"/>
                <a:gd name="T56" fmla="*/ 1417 w 2924"/>
                <a:gd name="T57" fmla="*/ 1511 h 1846"/>
                <a:gd name="T58" fmla="*/ 1871 w 2924"/>
                <a:gd name="T59" fmla="*/ 1367 h 1846"/>
                <a:gd name="T60" fmla="*/ 2254 w 2924"/>
                <a:gd name="T61" fmla="*/ 1223 h 1846"/>
                <a:gd name="T62" fmla="*/ 2559 w 2924"/>
                <a:gd name="T63" fmla="*/ 1079 h 1846"/>
                <a:gd name="T64" fmla="*/ 2774 w 2924"/>
                <a:gd name="T65" fmla="*/ 929 h 1846"/>
                <a:gd name="T66" fmla="*/ 2876 w 2924"/>
                <a:gd name="T67" fmla="*/ 815 h 1846"/>
                <a:gd name="T68" fmla="*/ 2912 w 2924"/>
                <a:gd name="T69" fmla="*/ 743 h 1846"/>
                <a:gd name="T70" fmla="*/ 2924 w 2924"/>
                <a:gd name="T71" fmla="*/ 707 h 1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620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39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88 w 1488"/>
                <a:gd name="T7" fmla="*/ 186 h 204"/>
                <a:gd name="T8" fmla="*/ 1399 w 1488"/>
                <a:gd name="T9" fmla="*/ 204 h 204"/>
                <a:gd name="T10" fmla="*/ 1399 w 1488"/>
                <a:gd name="T11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621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622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68623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68624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25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3 w 323"/>
                  <a:gd name="T13" fmla="*/ 18 h 162"/>
                  <a:gd name="T14" fmla="*/ 239 w 323"/>
                  <a:gd name="T15" fmla="*/ 54 h 162"/>
                  <a:gd name="T16" fmla="*/ 287 w 323"/>
                  <a:gd name="T17" fmla="*/ 90 h 162"/>
                  <a:gd name="T18" fmla="*/ 317 w 323"/>
                  <a:gd name="T19" fmla="*/ 114 h 162"/>
                  <a:gd name="T20" fmla="*/ 323 w 323"/>
                  <a:gd name="T21" fmla="*/ 126 h 162"/>
                  <a:gd name="T22" fmla="*/ 323 w 323"/>
                  <a:gd name="T23" fmla="*/ 126 h 162"/>
                  <a:gd name="T24" fmla="*/ 221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26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66 w 1250"/>
                  <a:gd name="T1" fmla="*/ 641 h 923"/>
                  <a:gd name="T2" fmla="*/ 1166 w 1250"/>
                  <a:gd name="T3" fmla="*/ 473 h 923"/>
                  <a:gd name="T4" fmla="*/ 1136 w 1250"/>
                  <a:gd name="T5" fmla="*/ 384 h 923"/>
                  <a:gd name="T6" fmla="*/ 1112 w 1250"/>
                  <a:gd name="T7" fmla="*/ 288 h 923"/>
                  <a:gd name="T8" fmla="*/ 1053 w 1250"/>
                  <a:gd name="T9" fmla="*/ 174 h 923"/>
                  <a:gd name="T10" fmla="*/ 981 w 1250"/>
                  <a:gd name="T11" fmla="*/ 96 h 923"/>
                  <a:gd name="T12" fmla="*/ 963 w 1250"/>
                  <a:gd name="T13" fmla="*/ 72 h 923"/>
                  <a:gd name="T14" fmla="*/ 891 w 1250"/>
                  <a:gd name="T15" fmla="*/ 18 h 923"/>
                  <a:gd name="T16" fmla="*/ 819 w 1250"/>
                  <a:gd name="T17" fmla="*/ 6 h 923"/>
                  <a:gd name="T18" fmla="*/ 712 w 1250"/>
                  <a:gd name="T19" fmla="*/ 24 h 923"/>
                  <a:gd name="T20" fmla="*/ 664 w 1250"/>
                  <a:gd name="T21" fmla="*/ 42 h 923"/>
                  <a:gd name="T22" fmla="*/ 568 w 1250"/>
                  <a:gd name="T23" fmla="*/ 120 h 923"/>
                  <a:gd name="T24" fmla="*/ 532 w 1250"/>
                  <a:gd name="T25" fmla="*/ 228 h 923"/>
                  <a:gd name="T26" fmla="*/ 509 w 1250"/>
                  <a:gd name="T27" fmla="*/ 348 h 923"/>
                  <a:gd name="T28" fmla="*/ 431 w 1250"/>
                  <a:gd name="T29" fmla="*/ 479 h 923"/>
                  <a:gd name="T30" fmla="*/ 413 w 1250"/>
                  <a:gd name="T31" fmla="*/ 539 h 923"/>
                  <a:gd name="T32" fmla="*/ 353 w 1250"/>
                  <a:gd name="T33" fmla="*/ 599 h 923"/>
                  <a:gd name="T34" fmla="*/ 305 w 1250"/>
                  <a:gd name="T35" fmla="*/ 629 h 923"/>
                  <a:gd name="T36" fmla="*/ 293 w 1250"/>
                  <a:gd name="T37" fmla="*/ 635 h 923"/>
                  <a:gd name="T38" fmla="*/ 257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0 w 1250"/>
                  <a:gd name="T47" fmla="*/ 869 h 923"/>
                  <a:gd name="T48" fmla="*/ 640 w 1250"/>
                  <a:gd name="T49" fmla="*/ 827 h 923"/>
                  <a:gd name="T50" fmla="*/ 700 w 1250"/>
                  <a:gd name="T51" fmla="*/ 725 h 923"/>
                  <a:gd name="T52" fmla="*/ 694 w 1250"/>
                  <a:gd name="T53" fmla="*/ 611 h 923"/>
                  <a:gd name="T54" fmla="*/ 778 w 1250"/>
                  <a:gd name="T55" fmla="*/ 551 h 923"/>
                  <a:gd name="T56" fmla="*/ 879 w 1250"/>
                  <a:gd name="T57" fmla="*/ 449 h 923"/>
                  <a:gd name="T58" fmla="*/ 909 w 1250"/>
                  <a:gd name="T59" fmla="*/ 414 h 923"/>
                  <a:gd name="T60" fmla="*/ 975 w 1250"/>
                  <a:gd name="T61" fmla="*/ 318 h 923"/>
                  <a:gd name="T62" fmla="*/ 1023 w 1250"/>
                  <a:gd name="T63" fmla="*/ 336 h 923"/>
                  <a:gd name="T64" fmla="*/ 1118 w 1250"/>
                  <a:gd name="T65" fmla="*/ 617 h 923"/>
                  <a:gd name="T66" fmla="*/ 1112 w 1250"/>
                  <a:gd name="T67" fmla="*/ 689 h 923"/>
                  <a:gd name="T68" fmla="*/ 1148 w 1250"/>
                  <a:gd name="T69" fmla="*/ 749 h 923"/>
                  <a:gd name="T70" fmla="*/ 1202 w 1250"/>
                  <a:gd name="T71" fmla="*/ 713 h 923"/>
                  <a:gd name="T72" fmla="*/ 1238 w 1250"/>
                  <a:gd name="T73" fmla="*/ 749 h 923"/>
                  <a:gd name="T74" fmla="*/ 1250 w 1250"/>
                  <a:gd name="T75" fmla="*/ 743 h 923"/>
                  <a:gd name="T76" fmla="*/ 694 w 1250"/>
                  <a:gd name="T77" fmla="*/ 264 h 923"/>
                  <a:gd name="T78" fmla="*/ 784 w 1250"/>
                  <a:gd name="T79" fmla="*/ 372 h 923"/>
                  <a:gd name="T80" fmla="*/ 766 w 1250"/>
                  <a:gd name="T81" fmla="*/ 443 h 923"/>
                  <a:gd name="T82" fmla="*/ 706 w 1250"/>
                  <a:gd name="T83" fmla="*/ 515 h 923"/>
                  <a:gd name="T84" fmla="*/ 658 w 1250"/>
                  <a:gd name="T85" fmla="*/ 569 h 923"/>
                  <a:gd name="T86" fmla="*/ 616 w 1250"/>
                  <a:gd name="T87" fmla="*/ 593 h 923"/>
                  <a:gd name="T88" fmla="*/ 574 w 1250"/>
                  <a:gd name="T89" fmla="*/ 617 h 923"/>
                  <a:gd name="T90" fmla="*/ 562 w 1250"/>
                  <a:gd name="T91" fmla="*/ 707 h 923"/>
                  <a:gd name="T92" fmla="*/ 353 w 1250"/>
                  <a:gd name="T93" fmla="*/ 755 h 923"/>
                  <a:gd name="T94" fmla="*/ 389 w 1250"/>
                  <a:gd name="T95" fmla="*/ 641 h 923"/>
                  <a:gd name="T96" fmla="*/ 425 w 1250"/>
                  <a:gd name="T97" fmla="*/ 647 h 923"/>
                  <a:gd name="T98" fmla="*/ 443 w 1250"/>
                  <a:gd name="T99" fmla="*/ 617 h 923"/>
                  <a:gd name="T100" fmla="*/ 568 w 1250"/>
                  <a:gd name="T101" fmla="*/ 515 h 923"/>
                  <a:gd name="T102" fmla="*/ 616 w 1250"/>
                  <a:gd name="T103" fmla="*/ 473 h 923"/>
                  <a:gd name="T104" fmla="*/ 640 w 1250"/>
                  <a:gd name="T105" fmla="*/ 396 h 923"/>
                  <a:gd name="T106" fmla="*/ 640 w 1250"/>
                  <a:gd name="T107" fmla="*/ 378 h 923"/>
                  <a:gd name="T108" fmla="*/ 664 w 1250"/>
                  <a:gd name="T109" fmla="*/ 270 h 923"/>
                  <a:gd name="T110" fmla="*/ 682 w 1250"/>
                  <a:gd name="T111" fmla="*/ 192 h 923"/>
                  <a:gd name="T112" fmla="*/ 694 w 1250"/>
                  <a:gd name="T113" fmla="*/ 264 h 923"/>
                  <a:gd name="T114" fmla="*/ 532 w 1250"/>
                  <a:gd name="T115" fmla="*/ 455 h 923"/>
                  <a:gd name="T116" fmla="*/ 634 w 1250"/>
                  <a:gd name="T117" fmla="*/ 803 h 9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27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28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29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30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31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32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33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8 w 72"/>
                  <a:gd name="T3" fmla="*/ 24 h 54"/>
                  <a:gd name="T4" fmla="*/ 60 w 72"/>
                  <a:gd name="T5" fmla="*/ 12 h 54"/>
                  <a:gd name="T6" fmla="*/ 66 w 72"/>
                  <a:gd name="T7" fmla="*/ 6 h 54"/>
                  <a:gd name="T8" fmla="*/ 72 w 72"/>
                  <a:gd name="T9" fmla="*/ 0 h 54"/>
                  <a:gd name="T10" fmla="*/ 42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34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35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36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7 w 287"/>
                  <a:gd name="T1" fmla="*/ 0 h 84"/>
                  <a:gd name="T2" fmla="*/ 0 w 287"/>
                  <a:gd name="T3" fmla="*/ 84 h 84"/>
                  <a:gd name="T4" fmla="*/ 168 w 287"/>
                  <a:gd name="T5" fmla="*/ 36 h 84"/>
                  <a:gd name="T6" fmla="*/ 114 w 287"/>
                  <a:gd name="T7" fmla="*/ 60 h 84"/>
                  <a:gd name="T8" fmla="*/ 276 w 287"/>
                  <a:gd name="T9" fmla="*/ 18 h 84"/>
                  <a:gd name="T10" fmla="*/ 287 w 287"/>
                  <a:gd name="T11" fmla="*/ 0 h 84"/>
                  <a:gd name="T12" fmla="*/ 287 w 287"/>
                  <a:gd name="T1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37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38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39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40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41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42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43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44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45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46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47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48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8649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68650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68651" name="Rectangle 4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8652" name="Rectangle 4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8653" name="Rectangle 4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212FC47-1FF3-4045-87E9-FBB5CA77C54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AB85B6-F01B-4844-9B3E-204E3E60378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0526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66A42-737C-4978-8966-0D715933329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3852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B04975D-0F0A-4D26-B8F0-933BCD932F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0210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артинка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E43D7CA-2680-4E10-8851-65A28C79A6C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8278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850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78851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852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853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854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855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856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857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858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859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860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861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862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863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864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865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866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867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868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869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870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8871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8872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78873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78874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8875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8876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25B6DDA-4F65-432C-BAD8-AAA2BED3416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B9EA55-FD7A-4AEF-92DE-9D1D0214EDB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5947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FF700D-563B-4DD7-9FE1-69F5E70E9ED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56858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46DEDB-6D24-414C-A74A-855DE801BA1B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42127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76B3069-CE42-4170-B267-31E2E068F0C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47399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EBDAA6-26B4-43D4-ADF5-E9A771A7B82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4488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DEC1E-EF82-4A25-A045-F83605755BF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97221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263E07-8DD3-44EF-B222-1AA5792977C3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10113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B92F9A-6B24-4212-B18A-12D31D47427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58410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02BB88-71CB-4C45-9B10-C0EB5931A3C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44366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D348E4-5303-420E-8844-1F5ABE6157F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827458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6CAEA3-442B-4BE9-B70F-789B81E8C10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9866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E459E-7CFF-44C0-B629-3A2AAFA84E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4323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F492F-127F-4811-8065-C1E2C0B907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90834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A1813-383A-4BEA-843C-3FD0558E87D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8180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EB322-FAF1-4129-AC81-D672629457E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3186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5D236-7118-4AC6-9968-A4ED023F547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1448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C1431-885B-4B9C-82B4-029AD002182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0484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738421-F0B1-4A96-8739-2FD4648D0CD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670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6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67587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7 w 3934"/>
                <a:gd name="T3" fmla="*/ 1331 h 1505"/>
                <a:gd name="T4" fmla="*/ 1213 w 3934"/>
                <a:gd name="T5" fmla="*/ 1157 h 1505"/>
                <a:gd name="T6" fmla="*/ 1728 w 3934"/>
                <a:gd name="T7" fmla="*/ 977 h 1505"/>
                <a:gd name="T8" fmla="*/ 2218 w 3934"/>
                <a:gd name="T9" fmla="*/ 792 h 1505"/>
                <a:gd name="T10" fmla="*/ 2457 w 3934"/>
                <a:gd name="T11" fmla="*/ 696 h 1505"/>
                <a:gd name="T12" fmla="*/ 2690 w 3934"/>
                <a:gd name="T13" fmla="*/ 606 h 1505"/>
                <a:gd name="T14" fmla="*/ 2918 w 3934"/>
                <a:gd name="T15" fmla="*/ 510 h 1505"/>
                <a:gd name="T16" fmla="*/ 3139 w 3934"/>
                <a:gd name="T17" fmla="*/ 420 h 1505"/>
                <a:gd name="T18" fmla="*/ 3348 w 3934"/>
                <a:gd name="T19" fmla="*/ 324 h 1505"/>
                <a:gd name="T20" fmla="*/ 3551 w 3934"/>
                <a:gd name="T21" fmla="*/ 234 h 1505"/>
                <a:gd name="T22" fmla="*/ 3749 w 3934"/>
                <a:gd name="T23" fmla="*/ 138 h 1505"/>
                <a:gd name="T24" fmla="*/ 3934 w 3934"/>
                <a:gd name="T25" fmla="*/ 48 h 1505"/>
                <a:gd name="T26" fmla="*/ 3934 w 3934"/>
                <a:gd name="T27" fmla="*/ 0 h 1505"/>
                <a:gd name="T28" fmla="*/ 3743 w 3934"/>
                <a:gd name="T29" fmla="*/ 96 h 1505"/>
                <a:gd name="T30" fmla="*/ 3539 w 3934"/>
                <a:gd name="T31" fmla="*/ 192 h 1505"/>
                <a:gd name="T32" fmla="*/ 3330 w 3934"/>
                <a:gd name="T33" fmla="*/ 288 h 1505"/>
                <a:gd name="T34" fmla="*/ 3115 w 3934"/>
                <a:gd name="T35" fmla="*/ 384 h 1505"/>
                <a:gd name="T36" fmla="*/ 2888 w 3934"/>
                <a:gd name="T37" fmla="*/ 480 h 1505"/>
                <a:gd name="T38" fmla="*/ 2654 w 3934"/>
                <a:gd name="T39" fmla="*/ 576 h 1505"/>
                <a:gd name="T40" fmla="*/ 2409 w 3934"/>
                <a:gd name="T41" fmla="*/ 672 h 1505"/>
                <a:gd name="T42" fmla="*/ 2164 w 3934"/>
                <a:gd name="T43" fmla="*/ 768 h 1505"/>
                <a:gd name="T44" fmla="*/ 1907 w 3934"/>
                <a:gd name="T45" fmla="*/ 864 h 1505"/>
                <a:gd name="T46" fmla="*/ 1650 w 3934"/>
                <a:gd name="T47" fmla="*/ 960 h 1505"/>
                <a:gd name="T48" fmla="*/ 1112 w 3934"/>
                <a:gd name="T49" fmla="*/ 1145 h 1505"/>
                <a:gd name="T50" fmla="*/ 562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588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0 w 1728"/>
                <a:gd name="T3" fmla="*/ 527 h 689"/>
                <a:gd name="T4" fmla="*/ 963 w 1728"/>
                <a:gd name="T5" fmla="*/ 365 h 689"/>
                <a:gd name="T6" fmla="*/ 1160 w 1728"/>
                <a:gd name="T7" fmla="*/ 287 h 689"/>
                <a:gd name="T8" fmla="*/ 1357 w 1728"/>
                <a:gd name="T9" fmla="*/ 203 h 689"/>
                <a:gd name="T10" fmla="*/ 1549 w 1728"/>
                <a:gd name="T11" fmla="*/ 126 h 689"/>
                <a:gd name="T12" fmla="*/ 1728 w 1728"/>
                <a:gd name="T13" fmla="*/ 48 h 689"/>
                <a:gd name="T14" fmla="*/ 1728 w 1728"/>
                <a:gd name="T15" fmla="*/ 0 h 689"/>
                <a:gd name="T16" fmla="*/ 1531 w 1728"/>
                <a:gd name="T17" fmla="*/ 84 h 689"/>
                <a:gd name="T18" fmla="*/ 1327 w 1728"/>
                <a:gd name="T19" fmla="*/ 167 h 689"/>
                <a:gd name="T20" fmla="*/ 1118 w 1728"/>
                <a:gd name="T21" fmla="*/ 257 h 689"/>
                <a:gd name="T22" fmla="*/ 903 w 1728"/>
                <a:gd name="T23" fmla="*/ 341 h 689"/>
                <a:gd name="T24" fmla="*/ 454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589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61 w 5561"/>
                <a:gd name="T1" fmla="*/ 929 h 3447"/>
                <a:gd name="T2" fmla="*/ 5537 w 5561"/>
                <a:gd name="T3" fmla="*/ 773 h 3447"/>
                <a:gd name="T4" fmla="*/ 5453 w 5561"/>
                <a:gd name="T5" fmla="*/ 629 h 3447"/>
                <a:gd name="T6" fmla="*/ 5327 w 5561"/>
                <a:gd name="T7" fmla="*/ 492 h 3447"/>
                <a:gd name="T8" fmla="*/ 5148 w 5561"/>
                <a:gd name="T9" fmla="*/ 366 h 3447"/>
                <a:gd name="T10" fmla="*/ 4921 w 5561"/>
                <a:gd name="T11" fmla="*/ 252 h 3447"/>
                <a:gd name="T12" fmla="*/ 4652 w 5561"/>
                <a:gd name="T13" fmla="*/ 144 h 3447"/>
                <a:gd name="T14" fmla="*/ 4341 w 5561"/>
                <a:gd name="T15" fmla="*/ 48 h 3447"/>
                <a:gd name="T16" fmla="*/ 4000 w 5561"/>
                <a:gd name="T17" fmla="*/ 0 h 3447"/>
                <a:gd name="T18" fmla="*/ 4359 w 5561"/>
                <a:gd name="T19" fmla="*/ 90 h 3447"/>
                <a:gd name="T20" fmla="*/ 4670 w 5561"/>
                <a:gd name="T21" fmla="*/ 192 h 3447"/>
                <a:gd name="T22" fmla="*/ 4933 w 5561"/>
                <a:gd name="T23" fmla="*/ 306 h 3447"/>
                <a:gd name="T24" fmla="*/ 5148 w 5561"/>
                <a:gd name="T25" fmla="*/ 426 h 3447"/>
                <a:gd name="T26" fmla="*/ 5315 w 5561"/>
                <a:gd name="T27" fmla="*/ 557 h 3447"/>
                <a:gd name="T28" fmla="*/ 5429 w 5561"/>
                <a:gd name="T29" fmla="*/ 701 h 3447"/>
                <a:gd name="T30" fmla="*/ 5489 w 5561"/>
                <a:gd name="T31" fmla="*/ 851 h 3447"/>
                <a:gd name="T32" fmla="*/ 5489 w 5561"/>
                <a:gd name="T33" fmla="*/ 1013 h 3447"/>
                <a:gd name="T34" fmla="*/ 5441 w 5561"/>
                <a:gd name="T35" fmla="*/ 1163 h 3447"/>
                <a:gd name="T36" fmla="*/ 5345 w 5561"/>
                <a:gd name="T37" fmla="*/ 1319 h 3447"/>
                <a:gd name="T38" fmla="*/ 5202 w 5561"/>
                <a:gd name="T39" fmla="*/ 1475 h 3447"/>
                <a:gd name="T40" fmla="*/ 5017 w 5561"/>
                <a:gd name="T41" fmla="*/ 1630 h 3447"/>
                <a:gd name="T42" fmla="*/ 4789 w 5561"/>
                <a:gd name="T43" fmla="*/ 1786 h 3447"/>
                <a:gd name="T44" fmla="*/ 4526 w 5561"/>
                <a:gd name="T45" fmla="*/ 1948 h 3447"/>
                <a:gd name="T46" fmla="*/ 4215 w 5561"/>
                <a:gd name="T47" fmla="*/ 2104 h 3447"/>
                <a:gd name="T48" fmla="*/ 3875 w 5561"/>
                <a:gd name="T49" fmla="*/ 2260 h 3447"/>
                <a:gd name="T50" fmla="*/ 3498 w 5561"/>
                <a:gd name="T51" fmla="*/ 2416 h 3447"/>
                <a:gd name="T52" fmla="*/ 3085 w 5561"/>
                <a:gd name="T53" fmla="*/ 2566 h 3447"/>
                <a:gd name="T54" fmla="*/ 2643 w 5561"/>
                <a:gd name="T55" fmla="*/ 2715 h 3447"/>
                <a:gd name="T56" fmla="*/ 2164 w 5561"/>
                <a:gd name="T57" fmla="*/ 2865 h 3447"/>
                <a:gd name="T58" fmla="*/ 1662 w 5561"/>
                <a:gd name="T59" fmla="*/ 3009 h 3447"/>
                <a:gd name="T60" fmla="*/ 1136 w 5561"/>
                <a:gd name="T61" fmla="*/ 3147 h 3447"/>
                <a:gd name="T62" fmla="*/ 580 w 5561"/>
                <a:gd name="T63" fmla="*/ 3279 h 3447"/>
                <a:gd name="T64" fmla="*/ 0 w 5561"/>
                <a:gd name="T65" fmla="*/ 3447 h 3447"/>
                <a:gd name="T66" fmla="*/ 867 w 5561"/>
                <a:gd name="T67" fmla="*/ 3249 h 3447"/>
                <a:gd name="T68" fmla="*/ 1417 w 5561"/>
                <a:gd name="T69" fmla="*/ 3105 h 3447"/>
                <a:gd name="T70" fmla="*/ 1937 w 5561"/>
                <a:gd name="T71" fmla="*/ 2961 h 3447"/>
                <a:gd name="T72" fmla="*/ 2434 w 5561"/>
                <a:gd name="T73" fmla="*/ 2817 h 3447"/>
                <a:gd name="T74" fmla="*/ 2900 w 5561"/>
                <a:gd name="T75" fmla="*/ 2668 h 3447"/>
                <a:gd name="T76" fmla="*/ 3330 w 5561"/>
                <a:gd name="T77" fmla="*/ 2512 h 3447"/>
                <a:gd name="T78" fmla="*/ 3731 w 5561"/>
                <a:gd name="T79" fmla="*/ 2356 h 3447"/>
                <a:gd name="T80" fmla="*/ 4096 w 5561"/>
                <a:gd name="T81" fmla="*/ 2200 h 3447"/>
                <a:gd name="T82" fmla="*/ 4425 w 5561"/>
                <a:gd name="T83" fmla="*/ 2038 h 3447"/>
                <a:gd name="T84" fmla="*/ 4718 w 5561"/>
                <a:gd name="T85" fmla="*/ 1876 h 3447"/>
                <a:gd name="T86" fmla="*/ 4969 w 5561"/>
                <a:gd name="T87" fmla="*/ 1720 h 3447"/>
                <a:gd name="T88" fmla="*/ 5178 w 5561"/>
                <a:gd name="T89" fmla="*/ 1559 h 3447"/>
                <a:gd name="T90" fmla="*/ 5339 w 5561"/>
                <a:gd name="T91" fmla="*/ 1397 h 3447"/>
                <a:gd name="T92" fmla="*/ 5459 w 5561"/>
                <a:gd name="T93" fmla="*/ 1241 h 3447"/>
                <a:gd name="T94" fmla="*/ 5537 w 5561"/>
                <a:gd name="T95" fmla="*/ 1085 h 3447"/>
                <a:gd name="T96" fmla="*/ 5555 w 5561"/>
                <a:gd name="T97" fmla="*/ 1007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590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591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40 w 5740"/>
                <a:gd name="T1" fmla="*/ 0 h 2098"/>
                <a:gd name="T2" fmla="*/ 5638 w 5740"/>
                <a:gd name="T3" fmla="*/ 72 h 2098"/>
                <a:gd name="T4" fmla="*/ 5537 w 5740"/>
                <a:gd name="T5" fmla="*/ 138 h 2098"/>
                <a:gd name="T6" fmla="*/ 5423 w 5740"/>
                <a:gd name="T7" fmla="*/ 210 h 2098"/>
                <a:gd name="T8" fmla="*/ 5304 w 5740"/>
                <a:gd name="T9" fmla="*/ 276 h 2098"/>
                <a:gd name="T10" fmla="*/ 5052 w 5740"/>
                <a:gd name="T11" fmla="*/ 414 h 2098"/>
                <a:gd name="T12" fmla="*/ 4777 w 5740"/>
                <a:gd name="T13" fmla="*/ 552 h 2098"/>
                <a:gd name="T14" fmla="*/ 4478 w 5740"/>
                <a:gd name="T15" fmla="*/ 690 h 2098"/>
                <a:gd name="T16" fmla="*/ 4162 w 5740"/>
                <a:gd name="T17" fmla="*/ 827 h 2098"/>
                <a:gd name="T18" fmla="*/ 3827 w 5740"/>
                <a:gd name="T19" fmla="*/ 959 h 2098"/>
                <a:gd name="T20" fmla="*/ 3468 w 5740"/>
                <a:gd name="T21" fmla="*/ 1091 h 2098"/>
                <a:gd name="T22" fmla="*/ 3091 w 5740"/>
                <a:gd name="T23" fmla="*/ 1223 h 2098"/>
                <a:gd name="T24" fmla="*/ 2697 w 5740"/>
                <a:gd name="T25" fmla="*/ 1355 h 2098"/>
                <a:gd name="T26" fmla="*/ 2284 w 5740"/>
                <a:gd name="T27" fmla="*/ 1481 h 2098"/>
                <a:gd name="T28" fmla="*/ 1860 w 5740"/>
                <a:gd name="T29" fmla="*/ 1601 h 2098"/>
                <a:gd name="T30" fmla="*/ 1417 w 5740"/>
                <a:gd name="T31" fmla="*/ 1721 h 2098"/>
                <a:gd name="T32" fmla="*/ 957 w 5740"/>
                <a:gd name="T33" fmla="*/ 1834 h 2098"/>
                <a:gd name="T34" fmla="*/ 484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8 w 5740"/>
                <a:gd name="T41" fmla="*/ 1990 h 2098"/>
                <a:gd name="T42" fmla="*/ 951 w 5740"/>
                <a:gd name="T43" fmla="*/ 1882 h 2098"/>
                <a:gd name="T44" fmla="*/ 1405 w 5740"/>
                <a:gd name="T45" fmla="*/ 1763 h 2098"/>
                <a:gd name="T46" fmla="*/ 1842 w 5740"/>
                <a:gd name="T47" fmla="*/ 1649 h 2098"/>
                <a:gd name="T48" fmla="*/ 2266 w 5740"/>
                <a:gd name="T49" fmla="*/ 1523 h 2098"/>
                <a:gd name="T50" fmla="*/ 2679 w 5740"/>
                <a:gd name="T51" fmla="*/ 1397 h 2098"/>
                <a:gd name="T52" fmla="*/ 3067 w 5740"/>
                <a:gd name="T53" fmla="*/ 1271 h 2098"/>
                <a:gd name="T54" fmla="*/ 3444 w 5740"/>
                <a:gd name="T55" fmla="*/ 1139 h 2098"/>
                <a:gd name="T56" fmla="*/ 3803 w 5740"/>
                <a:gd name="T57" fmla="*/ 1007 h 2098"/>
                <a:gd name="T58" fmla="*/ 4138 w 5740"/>
                <a:gd name="T59" fmla="*/ 875 h 2098"/>
                <a:gd name="T60" fmla="*/ 4460 w 5740"/>
                <a:gd name="T61" fmla="*/ 737 h 2098"/>
                <a:gd name="T62" fmla="*/ 4759 w 5740"/>
                <a:gd name="T63" fmla="*/ 600 h 2098"/>
                <a:gd name="T64" fmla="*/ 5040 w 5740"/>
                <a:gd name="T65" fmla="*/ 462 h 2098"/>
                <a:gd name="T66" fmla="*/ 5292 w 5740"/>
                <a:gd name="T67" fmla="*/ 324 h 2098"/>
                <a:gd name="T68" fmla="*/ 5531 w 5740"/>
                <a:gd name="T69" fmla="*/ 186 h 2098"/>
                <a:gd name="T70" fmla="*/ 5740 w 5740"/>
                <a:gd name="T71" fmla="*/ 48 h 2098"/>
                <a:gd name="T72" fmla="*/ 5740 w 5740"/>
                <a:gd name="T73" fmla="*/ 0 h 2098"/>
                <a:gd name="T74" fmla="*/ 5740 w 5740"/>
                <a:gd name="T75" fmla="*/ 0 h 2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592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55 w 1955"/>
                <a:gd name="T1" fmla="*/ 485 h 1265"/>
                <a:gd name="T2" fmla="*/ 1901 w 1955"/>
                <a:gd name="T3" fmla="*/ 390 h 1265"/>
                <a:gd name="T4" fmla="*/ 1770 w 1955"/>
                <a:gd name="T5" fmla="*/ 306 h 1265"/>
                <a:gd name="T6" fmla="*/ 1579 w 1955"/>
                <a:gd name="T7" fmla="*/ 228 h 1265"/>
                <a:gd name="T8" fmla="*/ 1327 w 1955"/>
                <a:gd name="T9" fmla="*/ 162 h 1265"/>
                <a:gd name="T10" fmla="*/ 1010 w 1955"/>
                <a:gd name="T11" fmla="*/ 102 h 1265"/>
                <a:gd name="T12" fmla="*/ 646 w 1955"/>
                <a:gd name="T13" fmla="*/ 54 h 1265"/>
                <a:gd name="T14" fmla="*/ 227 w 1955"/>
                <a:gd name="T15" fmla="*/ 18 h 1265"/>
                <a:gd name="T16" fmla="*/ 0 w 1955"/>
                <a:gd name="T17" fmla="*/ 12 h 1265"/>
                <a:gd name="T18" fmla="*/ 431 w 1955"/>
                <a:gd name="T19" fmla="*/ 48 h 1265"/>
                <a:gd name="T20" fmla="*/ 813 w 1955"/>
                <a:gd name="T21" fmla="*/ 90 h 1265"/>
                <a:gd name="T22" fmla="*/ 1148 w 1955"/>
                <a:gd name="T23" fmla="*/ 144 h 1265"/>
                <a:gd name="T24" fmla="*/ 1423 w 1955"/>
                <a:gd name="T25" fmla="*/ 204 h 1265"/>
                <a:gd name="T26" fmla="*/ 1638 w 1955"/>
                <a:gd name="T27" fmla="*/ 276 h 1265"/>
                <a:gd name="T28" fmla="*/ 1794 w 1955"/>
                <a:gd name="T29" fmla="*/ 360 h 1265"/>
                <a:gd name="T30" fmla="*/ 1883 w 1955"/>
                <a:gd name="T31" fmla="*/ 443 h 1265"/>
                <a:gd name="T32" fmla="*/ 1901 w 1955"/>
                <a:gd name="T33" fmla="*/ 539 h 1265"/>
                <a:gd name="T34" fmla="*/ 1854 w 1955"/>
                <a:gd name="T35" fmla="*/ 629 h 1265"/>
                <a:gd name="T36" fmla="*/ 1746 w 1955"/>
                <a:gd name="T37" fmla="*/ 719 h 1265"/>
                <a:gd name="T38" fmla="*/ 1579 w 1955"/>
                <a:gd name="T39" fmla="*/ 809 h 1265"/>
                <a:gd name="T40" fmla="*/ 1357 w 1955"/>
                <a:gd name="T41" fmla="*/ 899 h 1265"/>
                <a:gd name="T42" fmla="*/ 1088 w 1955"/>
                <a:gd name="T43" fmla="*/ 989 h 1265"/>
                <a:gd name="T44" fmla="*/ 765 w 1955"/>
                <a:gd name="T45" fmla="*/ 1073 h 1265"/>
                <a:gd name="T46" fmla="*/ 407 w 1955"/>
                <a:gd name="T47" fmla="*/ 1157 h 1265"/>
                <a:gd name="T48" fmla="*/ 0 w 1955"/>
                <a:gd name="T49" fmla="*/ 1241 h 1265"/>
                <a:gd name="T50" fmla="*/ 215 w 1955"/>
                <a:gd name="T51" fmla="*/ 1223 h 1265"/>
                <a:gd name="T52" fmla="*/ 610 w 1955"/>
                <a:gd name="T53" fmla="*/ 1139 h 1265"/>
                <a:gd name="T54" fmla="*/ 957 w 1955"/>
                <a:gd name="T55" fmla="*/ 1049 h 1265"/>
                <a:gd name="T56" fmla="*/ 1262 w 1955"/>
                <a:gd name="T57" fmla="*/ 959 h 1265"/>
                <a:gd name="T58" fmla="*/ 1513 w 1955"/>
                <a:gd name="T59" fmla="*/ 863 h 1265"/>
                <a:gd name="T60" fmla="*/ 1716 w 1955"/>
                <a:gd name="T61" fmla="*/ 767 h 1265"/>
                <a:gd name="T62" fmla="*/ 1860 w 1955"/>
                <a:gd name="T63" fmla="*/ 677 h 1265"/>
                <a:gd name="T64" fmla="*/ 1937 w 1955"/>
                <a:gd name="T65" fmla="*/ 581 h 1265"/>
                <a:gd name="T66" fmla="*/ 1955 w 1955"/>
                <a:gd name="T67" fmla="*/ 533 h 1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593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694 w 4694"/>
                <a:gd name="T1" fmla="*/ 797 h 2901"/>
                <a:gd name="T2" fmla="*/ 4664 w 4694"/>
                <a:gd name="T3" fmla="*/ 665 h 2901"/>
                <a:gd name="T4" fmla="*/ 4586 w 4694"/>
                <a:gd name="T5" fmla="*/ 540 h 2901"/>
                <a:gd name="T6" fmla="*/ 4466 w 4694"/>
                <a:gd name="T7" fmla="*/ 426 h 2901"/>
                <a:gd name="T8" fmla="*/ 4299 w 4694"/>
                <a:gd name="T9" fmla="*/ 312 h 2901"/>
                <a:gd name="T10" fmla="*/ 4084 w 4694"/>
                <a:gd name="T11" fmla="*/ 216 h 2901"/>
                <a:gd name="T12" fmla="*/ 3833 w 4694"/>
                <a:gd name="T13" fmla="*/ 120 h 2901"/>
                <a:gd name="T14" fmla="*/ 3540 w 4694"/>
                <a:gd name="T15" fmla="*/ 36 h 2901"/>
                <a:gd name="T16" fmla="*/ 3205 w 4694"/>
                <a:gd name="T17" fmla="*/ 0 h 2901"/>
                <a:gd name="T18" fmla="*/ 3540 w 4694"/>
                <a:gd name="T19" fmla="*/ 78 h 2901"/>
                <a:gd name="T20" fmla="*/ 3833 w 4694"/>
                <a:gd name="T21" fmla="*/ 162 h 2901"/>
                <a:gd name="T22" fmla="*/ 4084 w 4694"/>
                <a:gd name="T23" fmla="*/ 258 h 2901"/>
                <a:gd name="T24" fmla="*/ 4287 w 4694"/>
                <a:gd name="T25" fmla="*/ 366 h 2901"/>
                <a:gd name="T26" fmla="*/ 4443 w 4694"/>
                <a:gd name="T27" fmla="*/ 480 h 2901"/>
                <a:gd name="T28" fmla="*/ 4550 w 4694"/>
                <a:gd name="T29" fmla="*/ 605 h 2901"/>
                <a:gd name="T30" fmla="*/ 4610 w 4694"/>
                <a:gd name="T31" fmla="*/ 737 h 2901"/>
                <a:gd name="T32" fmla="*/ 4610 w 4694"/>
                <a:gd name="T33" fmla="*/ 875 h 2901"/>
                <a:gd name="T34" fmla="*/ 4568 w 4694"/>
                <a:gd name="T35" fmla="*/ 1001 h 2901"/>
                <a:gd name="T36" fmla="*/ 4490 w 4694"/>
                <a:gd name="T37" fmla="*/ 1127 h 2901"/>
                <a:gd name="T38" fmla="*/ 4371 w 4694"/>
                <a:gd name="T39" fmla="*/ 1259 h 2901"/>
                <a:gd name="T40" fmla="*/ 4215 w 4694"/>
                <a:gd name="T41" fmla="*/ 1385 h 2901"/>
                <a:gd name="T42" fmla="*/ 4024 w 4694"/>
                <a:gd name="T43" fmla="*/ 1517 h 2901"/>
                <a:gd name="T44" fmla="*/ 3803 w 4694"/>
                <a:gd name="T45" fmla="*/ 1648 h 2901"/>
                <a:gd name="T46" fmla="*/ 3546 w 4694"/>
                <a:gd name="T47" fmla="*/ 1774 h 2901"/>
                <a:gd name="T48" fmla="*/ 3259 w 4694"/>
                <a:gd name="T49" fmla="*/ 1906 h 2901"/>
                <a:gd name="T50" fmla="*/ 2942 w 4694"/>
                <a:gd name="T51" fmla="*/ 2032 h 2901"/>
                <a:gd name="T52" fmla="*/ 2595 w 4694"/>
                <a:gd name="T53" fmla="*/ 2164 h 2901"/>
                <a:gd name="T54" fmla="*/ 2224 w 4694"/>
                <a:gd name="T55" fmla="*/ 2284 h 2901"/>
                <a:gd name="T56" fmla="*/ 1824 w 4694"/>
                <a:gd name="T57" fmla="*/ 2410 h 2901"/>
                <a:gd name="T58" fmla="*/ 1399 w 4694"/>
                <a:gd name="T59" fmla="*/ 2530 h 2901"/>
                <a:gd name="T60" fmla="*/ 484 w 4694"/>
                <a:gd name="T61" fmla="*/ 2757 h 2901"/>
                <a:gd name="T62" fmla="*/ 0 w 4694"/>
                <a:gd name="T63" fmla="*/ 2901 h 2901"/>
                <a:gd name="T64" fmla="*/ 969 w 4694"/>
                <a:gd name="T65" fmla="*/ 2674 h 2901"/>
                <a:gd name="T66" fmla="*/ 1638 w 4694"/>
                <a:gd name="T67" fmla="*/ 2494 h 2901"/>
                <a:gd name="T68" fmla="*/ 2057 w 4694"/>
                <a:gd name="T69" fmla="*/ 2374 h 2901"/>
                <a:gd name="T70" fmla="*/ 2451 w 4694"/>
                <a:gd name="T71" fmla="*/ 2248 h 2901"/>
                <a:gd name="T72" fmla="*/ 2816 w 4694"/>
                <a:gd name="T73" fmla="*/ 2116 h 2901"/>
                <a:gd name="T74" fmla="*/ 3151 w 4694"/>
                <a:gd name="T75" fmla="*/ 1984 h 2901"/>
                <a:gd name="T76" fmla="*/ 3462 w 4694"/>
                <a:gd name="T77" fmla="*/ 1858 h 2901"/>
                <a:gd name="T78" fmla="*/ 3737 w 4694"/>
                <a:gd name="T79" fmla="*/ 1720 h 2901"/>
                <a:gd name="T80" fmla="*/ 3982 w 4694"/>
                <a:gd name="T81" fmla="*/ 1589 h 2901"/>
                <a:gd name="T82" fmla="*/ 4191 w 4694"/>
                <a:gd name="T83" fmla="*/ 1457 h 2901"/>
                <a:gd name="T84" fmla="*/ 4371 w 4694"/>
                <a:gd name="T85" fmla="*/ 1325 h 2901"/>
                <a:gd name="T86" fmla="*/ 4508 w 4694"/>
                <a:gd name="T87" fmla="*/ 1193 h 2901"/>
                <a:gd name="T88" fmla="*/ 4610 w 4694"/>
                <a:gd name="T89" fmla="*/ 1061 h 2901"/>
                <a:gd name="T90" fmla="*/ 4670 w 4694"/>
                <a:gd name="T91" fmla="*/ 935 h 2901"/>
                <a:gd name="T92" fmla="*/ 4688 w 4694"/>
                <a:gd name="T93" fmla="*/ 869 h 2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594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61 w 3761"/>
                <a:gd name="T1" fmla="*/ 719 h 2356"/>
                <a:gd name="T2" fmla="*/ 3731 w 3761"/>
                <a:gd name="T3" fmla="*/ 599 h 2356"/>
                <a:gd name="T4" fmla="*/ 3653 w 3761"/>
                <a:gd name="T5" fmla="*/ 486 h 2356"/>
                <a:gd name="T6" fmla="*/ 3522 w 3761"/>
                <a:gd name="T7" fmla="*/ 378 h 2356"/>
                <a:gd name="T8" fmla="*/ 3348 w 3761"/>
                <a:gd name="T9" fmla="*/ 282 h 2356"/>
                <a:gd name="T10" fmla="*/ 3127 w 3761"/>
                <a:gd name="T11" fmla="*/ 192 h 2356"/>
                <a:gd name="T12" fmla="*/ 2864 w 3761"/>
                <a:gd name="T13" fmla="*/ 108 h 2356"/>
                <a:gd name="T14" fmla="*/ 2559 w 3761"/>
                <a:gd name="T15" fmla="*/ 36 h 2356"/>
                <a:gd name="T16" fmla="*/ 2230 w 3761"/>
                <a:gd name="T17" fmla="*/ 0 h 2356"/>
                <a:gd name="T18" fmla="*/ 2577 w 3761"/>
                <a:gd name="T19" fmla="*/ 72 h 2356"/>
                <a:gd name="T20" fmla="*/ 2876 w 3761"/>
                <a:gd name="T21" fmla="*/ 150 h 2356"/>
                <a:gd name="T22" fmla="*/ 3139 w 3761"/>
                <a:gd name="T23" fmla="*/ 234 h 2356"/>
                <a:gd name="T24" fmla="*/ 3348 w 3761"/>
                <a:gd name="T25" fmla="*/ 330 h 2356"/>
                <a:gd name="T26" fmla="*/ 3516 w 3761"/>
                <a:gd name="T27" fmla="*/ 432 h 2356"/>
                <a:gd name="T28" fmla="*/ 3623 w 3761"/>
                <a:gd name="T29" fmla="*/ 545 h 2356"/>
                <a:gd name="T30" fmla="*/ 3683 w 3761"/>
                <a:gd name="T31" fmla="*/ 665 h 2356"/>
                <a:gd name="T32" fmla="*/ 3689 w 3761"/>
                <a:gd name="T33" fmla="*/ 791 h 2356"/>
                <a:gd name="T34" fmla="*/ 3653 w 3761"/>
                <a:gd name="T35" fmla="*/ 887 h 2356"/>
                <a:gd name="T36" fmla="*/ 3593 w 3761"/>
                <a:gd name="T37" fmla="*/ 989 h 2356"/>
                <a:gd name="T38" fmla="*/ 3498 w 3761"/>
                <a:gd name="T39" fmla="*/ 1091 h 2356"/>
                <a:gd name="T40" fmla="*/ 3372 w 3761"/>
                <a:gd name="T41" fmla="*/ 1187 h 2356"/>
                <a:gd name="T42" fmla="*/ 3223 w 3761"/>
                <a:gd name="T43" fmla="*/ 1289 h 2356"/>
                <a:gd name="T44" fmla="*/ 3043 w 3761"/>
                <a:gd name="T45" fmla="*/ 1391 h 2356"/>
                <a:gd name="T46" fmla="*/ 2834 w 3761"/>
                <a:gd name="T47" fmla="*/ 1493 h 2356"/>
                <a:gd name="T48" fmla="*/ 2607 w 3761"/>
                <a:gd name="T49" fmla="*/ 1589 h 2356"/>
                <a:gd name="T50" fmla="*/ 2075 w 3761"/>
                <a:gd name="T51" fmla="*/ 1786 h 2356"/>
                <a:gd name="T52" fmla="*/ 1459 w 3761"/>
                <a:gd name="T53" fmla="*/ 1972 h 2356"/>
                <a:gd name="T54" fmla="*/ 765 w 3761"/>
                <a:gd name="T55" fmla="*/ 2158 h 2356"/>
                <a:gd name="T56" fmla="*/ 0 w 3761"/>
                <a:gd name="T57" fmla="*/ 2326 h 2356"/>
                <a:gd name="T58" fmla="*/ 401 w 3761"/>
                <a:gd name="T59" fmla="*/ 2272 h 2356"/>
                <a:gd name="T60" fmla="*/ 1142 w 3761"/>
                <a:gd name="T61" fmla="*/ 2092 h 2356"/>
                <a:gd name="T62" fmla="*/ 1812 w 3761"/>
                <a:gd name="T63" fmla="*/ 1900 h 2356"/>
                <a:gd name="T64" fmla="*/ 2392 w 3761"/>
                <a:gd name="T65" fmla="*/ 1702 h 2356"/>
                <a:gd name="T66" fmla="*/ 2649 w 3761"/>
                <a:gd name="T67" fmla="*/ 1607 h 2356"/>
                <a:gd name="T68" fmla="*/ 2882 w 3761"/>
                <a:gd name="T69" fmla="*/ 1505 h 2356"/>
                <a:gd name="T70" fmla="*/ 3091 w 3761"/>
                <a:gd name="T71" fmla="*/ 1403 h 2356"/>
                <a:gd name="T72" fmla="*/ 3277 w 3761"/>
                <a:gd name="T73" fmla="*/ 1301 h 2356"/>
                <a:gd name="T74" fmla="*/ 3432 w 3761"/>
                <a:gd name="T75" fmla="*/ 1193 h 2356"/>
                <a:gd name="T76" fmla="*/ 3558 w 3761"/>
                <a:gd name="T77" fmla="*/ 1091 h 2356"/>
                <a:gd name="T78" fmla="*/ 3653 w 3761"/>
                <a:gd name="T79" fmla="*/ 989 h 2356"/>
                <a:gd name="T80" fmla="*/ 3719 w 3761"/>
                <a:gd name="T81" fmla="*/ 887 h 2356"/>
                <a:gd name="T82" fmla="*/ 3755 w 3761"/>
                <a:gd name="T83" fmla="*/ 785 h 2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595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24 w 2924"/>
                <a:gd name="T1" fmla="*/ 647 h 1846"/>
                <a:gd name="T2" fmla="*/ 2876 w 2924"/>
                <a:gd name="T3" fmla="*/ 528 h 1846"/>
                <a:gd name="T4" fmla="*/ 2750 w 2924"/>
                <a:gd name="T5" fmla="*/ 414 h 1846"/>
                <a:gd name="T6" fmla="*/ 2559 w 2924"/>
                <a:gd name="T7" fmla="*/ 318 h 1846"/>
                <a:gd name="T8" fmla="*/ 2302 w 2924"/>
                <a:gd name="T9" fmla="*/ 228 h 1846"/>
                <a:gd name="T10" fmla="*/ 1985 w 2924"/>
                <a:gd name="T11" fmla="*/ 150 h 1846"/>
                <a:gd name="T12" fmla="*/ 1608 w 2924"/>
                <a:gd name="T13" fmla="*/ 78 h 1846"/>
                <a:gd name="T14" fmla="*/ 1178 w 2924"/>
                <a:gd name="T15" fmla="*/ 24 h 1846"/>
                <a:gd name="T16" fmla="*/ 694 w 2924"/>
                <a:gd name="T17" fmla="*/ 0 h 1846"/>
                <a:gd name="T18" fmla="*/ 1190 w 2924"/>
                <a:gd name="T19" fmla="*/ 48 h 1846"/>
                <a:gd name="T20" fmla="*/ 1626 w 2924"/>
                <a:gd name="T21" fmla="*/ 108 h 1846"/>
                <a:gd name="T22" fmla="*/ 2009 w 2924"/>
                <a:gd name="T23" fmla="*/ 180 h 1846"/>
                <a:gd name="T24" fmla="*/ 2326 w 2924"/>
                <a:gd name="T25" fmla="*/ 264 h 1846"/>
                <a:gd name="T26" fmla="*/ 2571 w 2924"/>
                <a:gd name="T27" fmla="*/ 360 h 1846"/>
                <a:gd name="T28" fmla="*/ 2750 w 2924"/>
                <a:gd name="T29" fmla="*/ 468 h 1846"/>
                <a:gd name="T30" fmla="*/ 2846 w 2924"/>
                <a:gd name="T31" fmla="*/ 587 h 1846"/>
                <a:gd name="T32" fmla="*/ 2864 w 2924"/>
                <a:gd name="T33" fmla="*/ 713 h 1846"/>
                <a:gd name="T34" fmla="*/ 2840 w 2924"/>
                <a:gd name="T35" fmla="*/ 785 h 1846"/>
                <a:gd name="T36" fmla="*/ 2792 w 2924"/>
                <a:gd name="T37" fmla="*/ 857 h 1846"/>
                <a:gd name="T38" fmla="*/ 2625 w 2924"/>
                <a:gd name="T39" fmla="*/ 1001 h 1846"/>
                <a:gd name="T40" fmla="*/ 2368 w 2924"/>
                <a:gd name="T41" fmla="*/ 1145 h 1846"/>
                <a:gd name="T42" fmla="*/ 2033 w 2924"/>
                <a:gd name="T43" fmla="*/ 1289 h 1846"/>
                <a:gd name="T44" fmla="*/ 1626 w 2924"/>
                <a:gd name="T45" fmla="*/ 1433 h 1846"/>
                <a:gd name="T46" fmla="*/ 1142 w 2924"/>
                <a:gd name="T47" fmla="*/ 1571 h 1846"/>
                <a:gd name="T48" fmla="*/ 604 w 2924"/>
                <a:gd name="T49" fmla="*/ 1702 h 1846"/>
                <a:gd name="T50" fmla="*/ 0 w 2924"/>
                <a:gd name="T51" fmla="*/ 1828 h 1846"/>
                <a:gd name="T52" fmla="*/ 311 w 2924"/>
                <a:gd name="T53" fmla="*/ 1780 h 1846"/>
                <a:gd name="T54" fmla="*/ 897 w 2924"/>
                <a:gd name="T55" fmla="*/ 1648 h 1846"/>
                <a:gd name="T56" fmla="*/ 1417 w 2924"/>
                <a:gd name="T57" fmla="*/ 1511 h 1846"/>
                <a:gd name="T58" fmla="*/ 1871 w 2924"/>
                <a:gd name="T59" fmla="*/ 1367 h 1846"/>
                <a:gd name="T60" fmla="*/ 2254 w 2924"/>
                <a:gd name="T61" fmla="*/ 1223 h 1846"/>
                <a:gd name="T62" fmla="*/ 2559 w 2924"/>
                <a:gd name="T63" fmla="*/ 1079 h 1846"/>
                <a:gd name="T64" fmla="*/ 2774 w 2924"/>
                <a:gd name="T65" fmla="*/ 929 h 1846"/>
                <a:gd name="T66" fmla="*/ 2876 w 2924"/>
                <a:gd name="T67" fmla="*/ 815 h 1846"/>
                <a:gd name="T68" fmla="*/ 2912 w 2924"/>
                <a:gd name="T69" fmla="*/ 743 h 1846"/>
                <a:gd name="T70" fmla="*/ 2924 w 2924"/>
                <a:gd name="T71" fmla="*/ 707 h 1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596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39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88 w 1488"/>
                <a:gd name="T7" fmla="*/ 186 h 204"/>
                <a:gd name="T8" fmla="*/ 1399 w 1488"/>
                <a:gd name="T9" fmla="*/ 204 h 204"/>
                <a:gd name="T10" fmla="*/ 1399 w 1488"/>
                <a:gd name="T11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597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598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67599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67600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01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3 w 323"/>
                  <a:gd name="T13" fmla="*/ 18 h 162"/>
                  <a:gd name="T14" fmla="*/ 239 w 323"/>
                  <a:gd name="T15" fmla="*/ 54 h 162"/>
                  <a:gd name="T16" fmla="*/ 287 w 323"/>
                  <a:gd name="T17" fmla="*/ 90 h 162"/>
                  <a:gd name="T18" fmla="*/ 317 w 323"/>
                  <a:gd name="T19" fmla="*/ 114 h 162"/>
                  <a:gd name="T20" fmla="*/ 323 w 323"/>
                  <a:gd name="T21" fmla="*/ 126 h 162"/>
                  <a:gd name="T22" fmla="*/ 323 w 323"/>
                  <a:gd name="T23" fmla="*/ 126 h 162"/>
                  <a:gd name="T24" fmla="*/ 221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02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66 w 1250"/>
                  <a:gd name="T1" fmla="*/ 641 h 923"/>
                  <a:gd name="T2" fmla="*/ 1166 w 1250"/>
                  <a:gd name="T3" fmla="*/ 473 h 923"/>
                  <a:gd name="T4" fmla="*/ 1136 w 1250"/>
                  <a:gd name="T5" fmla="*/ 384 h 923"/>
                  <a:gd name="T6" fmla="*/ 1112 w 1250"/>
                  <a:gd name="T7" fmla="*/ 288 h 923"/>
                  <a:gd name="T8" fmla="*/ 1053 w 1250"/>
                  <a:gd name="T9" fmla="*/ 174 h 923"/>
                  <a:gd name="T10" fmla="*/ 981 w 1250"/>
                  <a:gd name="T11" fmla="*/ 96 h 923"/>
                  <a:gd name="T12" fmla="*/ 963 w 1250"/>
                  <a:gd name="T13" fmla="*/ 72 h 923"/>
                  <a:gd name="T14" fmla="*/ 891 w 1250"/>
                  <a:gd name="T15" fmla="*/ 18 h 923"/>
                  <a:gd name="T16" fmla="*/ 819 w 1250"/>
                  <a:gd name="T17" fmla="*/ 6 h 923"/>
                  <a:gd name="T18" fmla="*/ 712 w 1250"/>
                  <a:gd name="T19" fmla="*/ 24 h 923"/>
                  <a:gd name="T20" fmla="*/ 664 w 1250"/>
                  <a:gd name="T21" fmla="*/ 42 h 923"/>
                  <a:gd name="T22" fmla="*/ 568 w 1250"/>
                  <a:gd name="T23" fmla="*/ 120 h 923"/>
                  <a:gd name="T24" fmla="*/ 532 w 1250"/>
                  <a:gd name="T25" fmla="*/ 228 h 923"/>
                  <a:gd name="T26" fmla="*/ 509 w 1250"/>
                  <a:gd name="T27" fmla="*/ 348 h 923"/>
                  <a:gd name="T28" fmla="*/ 431 w 1250"/>
                  <a:gd name="T29" fmla="*/ 479 h 923"/>
                  <a:gd name="T30" fmla="*/ 413 w 1250"/>
                  <a:gd name="T31" fmla="*/ 539 h 923"/>
                  <a:gd name="T32" fmla="*/ 353 w 1250"/>
                  <a:gd name="T33" fmla="*/ 599 h 923"/>
                  <a:gd name="T34" fmla="*/ 305 w 1250"/>
                  <a:gd name="T35" fmla="*/ 629 h 923"/>
                  <a:gd name="T36" fmla="*/ 293 w 1250"/>
                  <a:gd name="T37" fmla="*/ 635 h 923"/>
                  <a:gd name="T38" fmla="*/ 257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0 w 1250"/>
                  <a:gd name="T47" fmla="*/ 869 h 923"/>
                  <a:gd name="T48" fmla="*/ 640 w 1250"/>
                  <a:gd name="T49" fmla="*/ 827 h 923"/>
                  <a:gd name="T50" fmla="*/ 700 w 1250"/>
                  <a:gd name="T51" fmla="*/ 725 h 923"/>
                  <a:gd name="T52" fmla="*/ 694 w 1250"/>
                  <a:gd name="T53" fmla="*/ 611 h 923"/>
                  <a:gd name="T54" fmla="*/ 778 w 1250"/>
                  <a:gd name="T55" fmla="*/ 551 h 923"/>
                  <a:gd name="T56" fmla="*/ 879 w 1250"/>
                  <a:gd name="T57" fmla="*/ 449 h 923"/>
                  <a:gd name="T58" fmla="*/ 909 w 1250"/>
                  <a:gd name="T59" fmla="*/ 414 h 923"/>
                  <a:gd name="T60" fmla="*/ 975 w 1250"/>
                  <a:gd name="T61" fmla="*/ 318 h 923"/>
                  <a:gd name="T62" fmla="*/ 1023 w 1250"/>
                  <a:gd name="T63" fmla="*/ 336 h 923"/>
                  <a:gd name="T64" fmla="*/ 1118 w 1250"/>
                  <a:gd name="T65" fmla="*/ 617 h 923"/>
                  <a:gd name="T66" fmla="*/ 1112 w 1250"/>
                  <a:gd name="T67" fmla="*/ 689 h 923"/>
                  <a:gd name="T68" fmla="*/ 1148 w 1250"/>
                  <a:gd name="T69" fmla="*/ 749 h 923"/>
                  <a:gd name="T70" fmla="*/ 1202 w 1250"/>
                  <a:gd name="T71" fmla="*/ 713 h 923"/>
                  <a:gd name="T72" fmla="*/ 1238 w 1250"/>
                  <a:gd name="T73" fmla="*/ 749 h 923"/>
                  <a:gd name="T74" fmla="*/ 1250 w 1250"/>
                  <a:gd name="T75" fmla="*/ 743 h 923"/>
                  <a:gd name="T76" fmla="*/ 694 w 1250"/>
                  <a:gd name="T77" fmla="*/ 264 h 923"/>
                  <a:gd name="T78" fmla="*/ 784 w 1250"/>
                  <a:gd name="T79" fmla="*/ 372 h 923"/>
                  <a:gd name="T80" fmla="*/ 766 w 1250"/>
                  <a:gd name="T81" fmla="*/ 443 h 923"/>
                  <a:gd name="T82" fmla="*/ 706 w 1250"/>
                  <a:gd name="T83" fmla="*/ 515 h 923"/>
                  <a:gd name="T84" fmla="*/ 658 w 1250"/>
                  <a:gd name="T85" fmla="*/ 569 h 923"/>
                  <a:gd name="T86" fmla="*/ 616 w 1250"/>
                  <a:gd name="T87" fmla="*/ 593 h 923"/>
                  <a:gd name="T88" fmla="*/ 574 w 1250"/>
                  <a:gd name="T89" fmla="*/ 617 h 923"/>
                  <a:gd name="T90" fmla="*/ 562 w 1250"/>
                  <a:gd name="T91" fmla="*/ 707 h 923"/>
                  <a:gd name="T92" fmla="*/ 353 w 1250"/>
                  <a:gd name="T93" fmla="*/ 755 h 923"/>
                  <a:gd name="T94" fmla="*/ 389 w 1250"/>
                  <a:gd name="T95" fmla="*/ 641 h 923"/>
                  <a:gd name="T96" fmla="*/ 425 w 1250"/>
                  <a:gd name="T97" fmla="*/ 647 h 923"/>
                  <a:gd name="T98" fmla="*/ 443 w 1250"/>
                  <a:gd name="T99" fmla="*/ 617 h 923"/>
                  <a:gd name="T100" fmla="*/ 568 w 1250"/>
                  <a:gd name="T101" fmla="*/ 515 h 923"/>
                  <a:gd name="T102" fmla="*/ 616 w 1250"/>
                  <a:gd name="T103" fmla="*/ 473 h 923"/>
                  <a:gd name="T104" fmla="*/ 640 w 1250"/>
                  <a:gd name="T105" fmla="*/ 396 h 923"/>
                  <a:gd name="T106" fmla="*/ 640 w 1250"/>
                  <a:gd name="T107" fmla="*/ 378 h 923"/>
                  <a:gd name="T108" fmla="*/ 664 w 1250"/>
                  <a:gd name="T109" fmla="*/ 270 h 923"/>
                  <a:gd name="T110" fmla="*/ 682 w 1250"/>
                  <a:gd name="T111" fmla="*/ 192 h 923"/>
                  <a:gd name="T112" fmla="*/ 694 w 1250"/>
                  <a:gd name="T113" fmla="*/ 264 h 923"/>
                  <a:gd name="T114" fmla="*/ 532 w 1250"/>
                  <a:gd name="T115" fmla="*/ 455 h 923"/>
                  <a:gd name="T116" fmla="*/ 634 w 1250"/>
                  <a:gd name="T117" fmla="*/ 803 h 9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03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04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05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06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07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08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09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8 w 72"/>
                  <a:gd name="T3" fmla="*/ 24 h 54"/>
                  <a:gd name="T4" fmla="*/ 60 w 72"/>
                  <a:gd name="T5" fmla="*/ 12 h 54"/>
                  <a:gd name="T6" fmla="*/ 66 w 72"/>
                  <a:gd name="T7" fmla="*/ 6 h 54"/>
                  <a:gd name="T8" fmla="*/ 72 w 72"/>
                  <a:gd name="T9" fmla="*/ 0 h 54"/>
                  <a:gd name="T10" fmla="*/ 42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10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11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12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7 w 287"/>
                  <a:gd name="T1" fmla="*/ 0 h 84"/>
                  <a:gd name="T2" fmla="*/ 0 w 287"/>
                  <a:gd name="T3" fmla="*/ 84 h 84"/>
                  <a:gd name="T4" fmla="*/ 168 w 287"/>
                  <a:gd name="T5" fmla="*/ 36 h 84"/>
                  <a:gd name="T6" fmla="*/ 114 w 287"/>
                  <a:gd name="T7" fmla="*/ 60 h 84"/>
                  <a:gd name="T8" fmla="*/ 276 w 287"/>
                  <a:gd name="T9" fmla="*/ 18 h 84"/>
                  <a:gd name="T10" fmla="*/ 287 w 287"/>
                  <a:gd name="T11" fmla="*/ 0 h 84"/>
                  <a:gd name="T12" fmla="*/ 287 w 287"/>
                  <a:gd name="T1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13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14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15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16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17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18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19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20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21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22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23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24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7625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67626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7627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67628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67629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8BB64BE-23ED-4A74-A027-CFC33908D24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0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93" r:id="rId12"/>
    <p:sldLayoutId id="2147483694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82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77827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28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29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30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31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32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33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34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35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36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37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38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39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40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41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42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43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44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45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46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847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7848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77849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785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77851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D65C0FD3-B69C-4012-836E-4E2E110DE1E2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7852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1%D0%BF%D1%80%D0%B8%D0%BD%D0%B3%D1%84%D0%B8%D0%BB%D0%B4_(%D0%9C%D0%B0%D1%81%D1%81%D0%B0%D1%87%D1%83%D1%81%D0%B5%D1%82%D1%81)" TargetMode="External"/><Relationship Id="rId2" Type="http://schemas.openxmlformats.org/officeDocument/2006/relationships/hyperlink" Target="http://ru.wikipedia.org/wiki/189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ru.wikipedia.org/wiki/%D0%9C%D0%B0%D1%81%D1%81%D0%B0%D1%87%D1%83%D1%81%D0%B5%D1%82%D1%81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/>
              <a:t>БАСКЕТБОЛ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altLang="ru-RU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Первая игра в баскетбол.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altLang="ru-RU" sz="2400"/>
              <a:t>Первая игра была сыграна футбольным мячом,</a:t>
            </a:r>
            <a:br>
              <a:rPr lang="ru-RU" altLang="ru-RU" sz="2400"/>
            </a:br>
            <a:r>
              <a:rPr lang="ru-RU" altLang="ru-RU" sz="2400"/>
              <a:t>а вместо колец, к перилам балкона, по обе стороны спортивного зала, Найсмит прикрепил две простые корзины,</a:t>
            </a:r>
            <a:br>
              <a:rPr lang="ru-RU" altLang="ru-RU" sz="2400"/>
            </a:br>
            <a:r>
              <a:rPr lang="ru-RU" altLang="ru-RU" sz="2400"/>
              <a:t>и в довершение всего, вывесил на доске объявлений список тринадцати правил, которые должны были управлять этой новой игрой.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altLang="ru-RU" sz="2400"/>
              <a:t>Но вскоре, после первой игры, листок с правилами пропал. 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altLang="ru-RU" sz="2400"/>
              <a:t>А, несколько дней спустя, один из       студентов Найсмита, Франк Мэйхон,      сознался в “преступлении</a:t>
            </a:r>
            <a:r>
              <a:rPr lang="en-US" altLang="ru-RU" sz="2400"/>
              <a:t>’’</a:t>
            </a:r>
            <a:r>
              <a:rPr lang="ru-RU" altLang="ru-RU" sz="2400"/>
              <a:t>.</a:t>
            </a:r>
          </a:p>
        </p:txBody>
      </p:sp>
      <p:pic>
        <p:nvPicPr>
          <p:cNvPr id="37892" name="Picture 4" descr="Мистер &amp; миссис Найсми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724400"/>
            <a:ext cx="1727200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052513"/>
          </a:xfrm>
        </p:spPr>
        <p:txBody>
          <a:bodyPr/>
          <a:lstStyle/>
          <a:p>
            <a:r>
              <a:rPr lang="ru-RU" altLang="ru-RU"/>
              <a:t>Правила баскетбола.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183187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Char char="ü"/>
            </a:pPr>
            <a:r>
              <a:rPr lang="ru-RU" altLang="ru-RU" sz="2000"/>
              <a:t>Мяч может быть брошен в любом направлении одной или двумя руками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ü"/>
            </a:pPr>
            <a:r>
              <a:rPr lang="ru-RU" altLang="ru-RU" sz="2000"/>
              <a:t>По мячу можно бить одной или двумя руками в любом направлении, но ни в коем случае кулаком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ü"/>
            </a:pPr>
            <a:r>
              <a:rPr lang="ru-RU" altLang="ru-RU" sz="2000"/>
              <a:t>Игрок не может бегать с мячом. Игрок должен отдать пас или бросить мяч в корзину с той точки, в которой он его поймал, исключение делается для игрока бегущего на хорошей скорости.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ü"/>
            </a:pPr>
            <a:r>
              <a:rPr lang="ru-RU" altLang="ru-RU" sz="2000"/>
              <a:t>Мяч должен удерживаться одной или двумя руками. Нельзя использовать для удержания мяча предплечья и тело.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ü"/>
            </a:pPr>
            <a:r>
              <a:rPr lang="ru-RU" altLang="ru-RU" sz="2000"/>
              <a:t>В любом случае не допускаются удары, захваты, удержание и толкание противника. Первое нарушение этого правила любым игроком, должно фиксироваться как фол (грязная игра); второй фол дисквалифицирует его, пока не будет забит следующий мяч и если имелось очевидное намерение травмировать игрока, на всю игру. Никакая замена не позволяется.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ü"/>
            </a:pPr>
            <a:r>
              <a:rPr lang="ru-RU" altLang="ru-RU" sz="2000"/>
              <a:t>Удар по мячу кулаком – нарушение пунктов правил 2 и 4, наказание описано в пункте 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6308725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Char char="ü"/>
            </a:pPr>
            <a:r>
              <a:rPr lang="ru-RU" altLang="ru-RU" sz="2000"/>
              <a:t>Если одна из сторон совершает три фола подряд, они должны фиксироваться как гол, для противников (это значит, что за это время противники не должны совершить ни одного фола).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ü"/>
            </a:pPr>
            <a:r>
              <a:rPr lang="ru-RU" altLang="ru-RU" sz="2000"/>
              <a:t>Гол засчитывается, – если брошенный или отскочивший от пола мяч попадает в корзину и остается там. Защищающимся игрокам не позволяется касаться мяча или корзины в момент броска. Если мяч касается края, и противники перемещают корзину, то засчитываться гол.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ü"/>
            </a:pPr>
            <a:r>
              <a:rPr lang="ru-RU" altLang="ru-RU" sz="2000"/>
              <a:t>Если мяч уходит в аут (за пределы площадки), то он должен быть выброшен в поле и первым коснувшимся его игроком. В случае спора выбросить мяч в поле, должен судья. Вбрасывающему игроку позволяется удерживать мяч пять секунд. Если он удерживает его дольше, то мяч отдается противнику. Если любая из сторон пытается затягивать время, судья должен дать им фол.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ü"/>
            </a:pPr>
            <a:r>
              <a:rPr lang="ru-RU" altLang="ru-RU" sz="2000"/>
              <a:t>Судья должен следить за действиями игроков и за фолами, а также уведомлять рефери, о трех, совершенных подряд фолах. Он наделяется властью дисквалифицировать игроков согласно Правилу 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60350"/>
            <a:ext cx="8229600" cy="5761038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Char char="ü"/>
            </a:pPr>
            <a:r>
              <a:rPr lang="ru-RU" altLang="ru-RU" sz="2400"/>
              <a:t>Рефери должен следить за мячом и определять, когда мяч находится в игре (в пределах площадки) и когда уходит в аут (за пределы площадки), какая из сторон должна владеть мячом, а также контролировать время. Он должен определять поражение цели, вести запись забитых мячей, а также выполнять любые другие действия, которые обычно выполняются рефери.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ü"/>
            </a:pPr>
            <a:r>
              <a:rPr lang="ru-RU" altLang="ru-RU" sz="2400"/>
              <a:t>Игра состоит из двух половин по 15 минут каждая с перерывом в пять минут между ними.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ü"/>
            </a:pPr>
            <a:r>
              <a:rPr lang="ru-RU" altLang="ru-RU" sz="2400"/>
              <a:t>Сторона, забросившая больше мячей             в этот период времени                       является победителем.</a:t>
            </a:r>
          </a:p>
        </p:txBody>
      </p:sp>
      <p:pic>
        <p:nvPicPr>
          <p:cNvPr id="41991" name="Picture 7" descr="189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005263"/>
            <a:ext cx="1871663" cy="237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92" name="Picture 8" descr="ли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4724400"/>
            <a:ext cx="1800225" cy="184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Вывод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altLang="ru-RU" sz="2400"/>
              <a:t>Я узнал, что баскетбол родом ещё из древности. Что, в одном из колледжей Америки в 1890 году доктор Джеймс Найсмит придумал новые правила. И в 1891 году был сыгран матч  с новыми правилами.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altLang="ru-RU" sz="2400"/>
              <a:t>В древности в баскетбол играли индейцы. И играли они не брав шар в руки. Кольцо было высоко прибито.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altLang="ru-RU" sz="2400"/>
              <a:t>Современный баскетбол отличается тем, что шар можно брать в руки. В современном баскетболе не одевают резиновое копыто.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ВОПРОСЫ.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altLang="ru-RU" sz="2400"/>
              <a:t>Что одевали на руку индейцы в древности во время матча</a:t>
            </a:r>
            <a:r>
              <a:rPr lang="en-US" altLang="ru-RU" sz="2400"/>
              <a:t>?</a:t>
            </a:r>
            <a:endParaRPr lang="ru-RU" altLang="ru-RU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/>
              <a:t>     - надевали шапочки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/>
              <a:t>     - резиновое копыто со щитком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/>
              <a:t>     - просто играли руками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altLang="ru-RU" sz="2400"/>
              <a:t> Кто придумал новые правила баскетбола</a:t>
            </a:r>
            <a:r>
              <a:rPr lang="en-US" altLang="ru-RU" sz="2400"/>
              <a:t>?</a:t>
            </a:r>
            <a:endParaRPr lang="ru-RU" altLang="ru-RU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/>
              <a:t>     - Джеймс Найсмит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/>
              <a:t>     - Люк Бессон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/>
              <a:t>     - Филип Пулман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altLang="ru-RU" sz="2400"/>
              <a:t>Когда был сыгран первый матч</a:t>
            </a:r>
            <a:r>
              <a:rPr lang="en-US" altLang="ru-RU" sz="2400"/>
              <a:t>?</a:t>
            </a:r>
            <a:r>
              <a:rPr lang="ru-RU" altLang="ru-RU" sz="24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/>
              <a:t>     - в 1789 году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/>
              <a:t>     - в 1990 году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/>
              <a:t>     - в 1891 году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/>
              <a:t>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852738"/>
            <a:ext cx="8229600" cy="1139825"/>
          </a:xfrm>
        </p:spPr>
        <p:txBody>
          <a:bodyPr/>
          <a:lstStyle/>
          <a:p>
            <a:r>
              <a:rPr lang="ru-RU" altLang="ru-RU"/>
              <a:t>Спасибо за внимание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8750"/>
            <a:ext cx="8229600" cy="1258888"/>
          </a:xfrm>
        </p:spPr>
        <p:txBody>
          <a:bodyPr/>
          <a:lstStyle/>
          <a:p>
            <a:r>
              <a:rPr lang="ru-RU" altLang="ru-RU"/>
              <a:t>Цель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388350" cy="4530725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altLang="ru-RU"/>
              <a:t>Узнать от куда родом баскетбол и кто его придумал.</a:t>
            </a:r>
          </a:p>
          <a:p>
            <a:pPr>
              <a:buFont typeface="Wingdings" pitchFamily="2" charset="2"/>
              <a:buChar char="ü"/>
            </a:pPr>
            <a:r>
              <a:rPr lang="ru-RU" altLang="ru-RU"/>
              <a:t>Узнать какой баскетбол был в древности</a:t>
            </a:r>
            <a:r>
              <a:rPr lang="en-US" altLang="ru-RU"/>
              <a:t>.</a:t>
            </a:r>
            <a:endParaRPr lang="ru-RU" altLang="ru-RU"/>
          </a:p>
          <a:p>
            <a:pPr>
              <a:buFont typeface="Wingdings" pitchFamily="2" charset="2"/>
              <a:buChar char="ü"/>
            </a:pPr>
            <a:r>
              <a:rPr lang="ru-RU" altLang="ru-RU"/>
              <a:t>Узнать чем отличается баскетбол в древности от современного.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Что такое баскетбол</a:t>
            </a:r>
            <a:r>
              <a:rPr lang="en-US" altLang="ru-RU"/>
              <a:t>?</a:t>
            </a:r>
            <a:endParaRPr lang="ru-RU" alt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557338"/>
            <a:ext cx="8208963" cy="4573587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ü"/>
            </a:pPr>
            <a:r>
              <a:rPr lang="ru-RU" altLang="ru-RU" sz="2800" b="1"/>
              <a:t>Баскетбол</a:t>
            </a:r>
            <a:r>
              <a:rPr lang="ru-RU" altLang="ru-RU" sz="2800"/>
              <a:t> - это командная спортивная игра, цель которой забросить руками мяч в подвешенную корзину противникам.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Как играли в баскетбол</a:t>
            </a:r>
            <a:r>
              <a:rPr lang="en-US" altLang="ru-RU" sz="4000"/>
              <a:t> </a:t>
            </a:r>
            <a:r>
              <a:rPr lang="ru-RU" altLang="ru-RU" sz="4000"/>
              <a:t>в древности</a:t>
            </a:r>
            <a:r>
              <a:rPr lang="en-US" altLang="ru-RU" sz="4000"/>
              <a:t>?</a:t>
            </a:r>
            <a:endParaRPr lang="ru-RU" altLang="ru-RU" sz="400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50419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altLang="ru-RU" sz="2800"/>
              <a:t>Две с половиной тысячи лет назад в эту игру играли индейцы Южной Америки</a:t>
            </a:r>
            <a:r>
              <a:rPr lang="en-US" altLang="ru-RU" sz="2800"/>
              <a:t>.</a:t>
            </a:r>
            <a:r>
              <a:rPr lang="ru-RU" altLang="ru-RU" sz="2800"/>
              <a:t>Они закидывали шары в высоко прикрепленные деревянные кольца</a:t>
            </a:r>
            <a:r>
              <a:rPr lang="en-US" altLang="ru-RU" sz="2800"/>
              <a:t>.</a:t>
            </a:r>
            <a:r>
              <a:rPr lang="ru-RU" altLang="ru-RU" sz="2800"/>
              <a:t>Браться за шар руками не разрешалось – играли локтями</a:t>
            </a:r>
            <a:r>
              <a:rPr lang="en-US" altLang="ru-RU" sz="2800"/>
              <a:t>,</a:t>
            </a:r>
            <a:r>
              <a:rPr lang="ru-RU" altLang="ru-RU" sz="2800"/>
              <a:t>коленями и бёдрами</a:t>
            </a:r>
            <a:r>
              <a:rPr lang="en-US" altLang="ru-RU" sz="2800"/>
              <a:t>.</a:t>
            </a:r>
            <a:r>
              <a:rPr lang="ru-RU" altLang="ru-RU" sz="2800"/>
              <a:t>Что бы они могли различать друг-друга они надевали резиновое копыто со щитком разного цвета на одну руку.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altLang="ru-RU" sz="2800"/>
              <a:t>Современный же баскетбол появился в одном из колледжей Америки в 1890 году</a:t>
            </a:r>
            <a:r>
              <a:rPr lang="en-US" altLang="ru-RU" sz="2800"/>
              <a:t>.</a:t>
            </a:r>
            <a:endParaRPr lang="ru-RU" alt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Схема площадки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altLang="ru-RU" sz="2000"/>
              <a:t>Крупнейшие турниры по баскетболу обычно проводят в залах высотой не менее 7 </a:t>
            </a:r>
            <a:r>
              <a:rPr lang="ru-RU" altLang="ru-RU" sz="2000" i="1"/>
              <a:t>м</a:t>
            </a:r>
            <a:r>
              <a:rPr lang="ru-RU" altLang="ru-RU" sz="2000"/>
              <a:t> на прямоугольной площадке размером  26х14 метров. Параллельно лицевым линиям на стойках устанавливают щиты , на которых укреплены корзины (металлическое кольцо с натянутой сеткой без дна). Окружность мяча 75—78 </a:t>
            </a:r>
            <a:r>
              <a:rPr lang="ru-RU" altLang="ru-RU" sz="2000" i="1"/>
              <a:t>см,</a:t>
            </a:r>
            <a:r>
              <a:rPr lang="ru-RU" altLang="ru-RU" sz="2000"/>
              <a:t> масса 600—650 </a:t>
            </a:r>
            <a:r>
              <a:rPr lang="ru-RU" altLang="ru-RU" sz="2000" i="1"/>
              <a:t>г</a:t>
            </a:r>
            <a:r>
              <a:rPr lang="ru-RU" altLang="ru-RU" sz="2000"/>
              <a:t> </a:t>
            </a:r>
          </a:p>
        </p:txBody>
      </p:sp>
      <p:pic>
        <p:nvPicPr>
          <p:cNvPr id="24585" name="Picture 9" descr="кольцо bi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1484313"/>
            <a:ext cx="4038600" cy="24479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966788"/>
          </a:xfrm>
        </p:spPr>
        <p:txBody>
          <a:bodyPr/>
          <a:lstStyle/>
          <a:p>
            <a:r>
              <a:rPr lang="ru-RU" altLang="ru-RU"/>
              <a:t>Майкл ДЖОРДАН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362950" cy="551656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altLang="ru-RU" sz="2000"/>
              <a:t>ДЖОРДАН Майкл (родился 17 февраля 1963, Нью-Йорк), американский спортсмен. Один из самых выдающихся баскетболистов всех времен.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altLang="ru-RU" sz="2000"/>
              <a:t>Защитник «Чикаго Буллз» (в 1984-98, с перерывом в 1993-95) и «Вашингтон Уизардс» (2001-2003) — команд НБА (Национальной баскетбольной ассоциации); чемпион НБА в сезонах с 1990-1998. Трехкратный чемпион Олимпийских игр (1984, 1992, 1996) в составе команды США. В 1996 избран в число 50-ти величайших игроков за историю НБА; 5 раз назван самым полезным игроком НБА (MVP) (1988, 1991, 1992, 1996, 1998); 6 раз признавался MVP плей-офф; самый результативный игрок в истории НБА (в среднем за игру набирал 30 очков),                                     11 раз выбирался                                                             в первую команду звёзд НБА.</a:t>
            </a:r>
          </a:p>
        </p:txBody>
      </p:sp>
      <p:pic>
        <p:nvPicPr>
          <p:cNvPr id="33799" name="Picture 7" descr="d03013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4652963"/>
            <a:ext cx="1944688" cy="2205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00" name="Picture 8" descr="d03012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4652963"/>
            <a:ext cx="1771650" cy="2205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Джеймс Найсмит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altLang="ru-RU"/>
              <a:t>Доктор Джеймс Найсмит известен во всем мире, как изобретатель баскетбола.</a:t>
            </a:r>
            <a:br>
              <a:rPr lang="ru-RU" altLang="ru-RU"/>
            </a:br>
            <a:r>
              <a:rPr lang="ru-RU" altLang="ru-RU"/>
              <a:t>Он родился в 1861 году в Рэмсэй городке, близ Элмонта , штат Онтарио.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altLang="ru-RU"/>
              <a:t>Концепция баскетбола у него зародилась, еще в школьные   годы.</a:t>
            </a:r>
          </a:p>
        </p:txBody>
      </p:sp>
      <p:pic>
        <p:nvPicPr>
          <p:cNvPr id="34820" name="Picture 4" descr="Др. Джеймс Найсмит Основатель Баскетбо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3716338"/>
            <a:ext cx="1728788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549275"/>
            <a:ext cx="8229600" cy="50419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altLang="ru-RU" sz="2400"/>
              <a:t>Зимой </a:t>
            </a:r>
            <a:r>
              <a:rPr lang="ru-RU" altLang="ru-RU" sz="2400">
                <a:hlinkClick r:id="rId2" tooltip="1891"/>
              </a:rPr>
              <a:t>1891</a:t>
            </a:r>
            <a:r>
              <a:rPr lang="ru-RU" altLang="ru-RU" sz="2400"/>
              <a:t> года студенты колледжа Молодежной Христианской Ассоциации из </a:t>
            </a:r>
            <a:r>
              <a:rPr lang="ru-RU" altLang="ru-RU" sz="2400">
                <a:hlinkClick r:id="rId3" tooltip="Спрингфилд (Массачусетс)"/>
              </a:rPr>
              <a:t>Спрингфилда</a:t>
            </a:r>
            <a:r>
              <a:rPr lang="ru-RU" altLang="ru-RU" sz="2400"/>
              <a:t>, штат </a:t>
            </a:r>
            <a:r>
              <a:rPr lang="ru-RU" altLang="ru-RU" sz="2400">
                <a:hlinkClick r:id="rId4" tooltip="Массачусетс"/>
              </a:rPr>
              <a:t>Массачусетс</a:t>
            </a:r>
            <a:r>
              <a:rPr lang="ru-RU" altLang="ru-RU" sz="2400"/>
              <a:t>, просто изнывали от тоски на занятиях физического воспитания, вынужденные выполнять бесконечные гимнастические упражнения, считавшиеся в то время едва ли не единственным средством приобщения молодежи к спорту. Однообразию таких занятий необходимо было срочно положить конец, внести в них свежую струю, которая способна была бы удовлетворить соревновательные потребности                сильных и здоровых молодых                  людей.</a:t>
            </a:r>
          </a:p>
        </p:txBody>
      </p:sp>
      <p:pic>
        <p:nvPicPr>
          <p:cNvPr id="73732" name="Picture 4" descr="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4437063"/>
            <a:ext cx="2376488" cy="194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altLang="ru-RU"/>
              <a:t>Идея этой игры у него зародилась еще в школьные годы, когда дети играли в старинную игру «duck-on-a-rock». Смысл этой популярной, в то время, игры заключался в следующем: подбрасывая небольшой камень, необходимо было поразить им вершину другого камня, большего по размеру.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ревнование">
  <a:themeElements>
    <a:clrScheme name="Соревнование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Соревнова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ревнование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Занавес">
  <a:themeElements>
    <a:clrScheme name="Занавес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Занавес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519</TotalTime>
  <Words>1038</Words>
  <Application>Microsoft Office PowerPoint</Application>
  <PresentationFormat>Экран (4:3)</PresentationFormat>
  <Paragraphs>58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Соревнование</vt:lpstr>
      <vt:lpstr>Занавес</vt:lpstr>
      <vt:lpstr>БАСКЕТБОЛ</vt:lpstr>
      <vt:lpstr>Цель</vt:lpstr>
      <vt:lpstr>Что такое баскетбол?</vt:lpstr>
      <vt:lpstr>Как играли в баскетбол в древности?</vt:lpstr>
      <vt:lpstr>Схема площадки</vt:lpstr>
      <vt:lpstr>Майкл ДЖОРДАН</vt:lpstr>
      <vt:lpstr>Джеймс Найсмит</vt:lpstr>
      <vt:lpstr>Презентация PowerPoint</vt:lpstr>
      <vt:lpstr>Презентация PowerPoint</vt:lpstr>
      <vt:lpstr>Первая игра в баскетбол.</vt:lpstr>
      <vt:lpstr>Правила баскетбола.</vt:lpstr>
      <vt:lpstr>Презентация PowerPoint</vt:lpstr>
      <vt:lpstr>Презентация PowerPoint</vt:lpstr>
      <vt:lpstr>Вывод</vt:lpstr>
      <vt:lpstr>ВОПРОСЫ.</vt:lpstr>
      <vt:lpstr>Спасибо за внимание</vt:lpstr>
    </vt:vector>
  </TitlesOfParts>
  <Company>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Баскетбол</dc:title>
  <dc:creator>1</dc:creator>
  <cp:lastModifiedBy>КЕЮ</cp:lastModifiedBy>
  <cp:revision>93</cp:revision>
  <dcterms:created xsi:type="dcterms:W3CDTF">2008-12-24T11:17:58Z</dcterms:created>
  <dcterms:modified xsi:type="dcterms:W3CDTF">2016-02-27T10:55:35Z</dcterms:modified>
</cp:coreProperties>
</file>