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3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D0DB8E-813A-4268-A15F-7D26971002D1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5BC56-6307-41FA-B957-4C46C1B4A9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D0DB8E-813A-4268-A15F-7D26971002D1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5BC56-6307-41FA-B957-4C46C1B4A9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D0DB8E-813A-4268-A15F-7D26971002D1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5BC56-6307-41FA-B957-4C46C1B4A9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D0DB8E-813A-4268-A15F-7D26971002D1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5BC56-6307-41FA-B957-4C46C1B4A9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D0DB8E-813A-4268-A15F-7D26971002D1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5BC56-6307-41FA-B957-4C46C1B4A9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D0DB8E-813A-4268-A15F-7D26971002D1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5BC56-6307-41FA-B957-4C46C1B4A9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D0DB8E-813A-4268-A15F-7D26971002D1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5BC56-6307-41FA-B957-4C46C1B4A9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D0DB8E-813A-4268-A15F-7D26971002D1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5BC56-6307-41FA-B957-4C46C1B4A9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D0DB8E-813A-4268-A15F-7D26971002D1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5BC56-6307-41FA-B957-4C46C1B4A9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D0DB8E-813A-4268-A15F-7D26971002D1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5BC56-6307-41FA-B957-4C46C1B4A9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D0DB8E-813A-4268-A15F-7D26971002D1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5BC56-6307-41FA-B957-4C46C1B4A9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7D0DB8E-813A-4268-A15F-7D26971002D1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045BC56-6307-41FA-B957-4C46C1B4A93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2500306"/>
            <a:ext cx="6000792" cy="2441583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Спят усталые игрушки, книжки спят,                              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Одеяла и подушки ждут ребят.                                           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Даже Сказка спать ложится,                                                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Чтобы ночью нам присниться,                                               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Ты ей пожелай: «Баю - бай!»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0232" y="1928802"/>
            <a:ext cx="5072098" cy="4525963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Подражать ему не будем                    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Спать клубочком вредно людям.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Тело в узел завязав,                    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Спит под деревом удав.                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Ну скажи, какой чудак              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Будет спать в постели так?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занавеске ветер дышит,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Занавеску чуть колышет.          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Сон приходит в тишине,         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Спи спокойно в тишине.</a:t>
            </a:r>
          </a:p>
          <a:p>
            <a:endParaRPr lang="ru-RU" dirty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 bwMode="auto">
          <a:xfrm>
            <a:off x="3143240" y="0"/>
            <a:ext cx="5729270" cy="1214422"/>
          </a:xfrm>
          <a:prstGeom prst="rect">
            <a:avLst/>
          </a:prstGeom>
          <a:ln w="952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1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kumimoji="0" lang="ru-RU" sz="3200" b="0" i="1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ru-RU" sz="3200" b="0" i="1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Советы «Как же надо спать?»</a:t>
            </a:r>
            <a:r>
              <a:rPr kumimoji="0" lang="ru-RU" sz="3200" b="0" i="0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kumimoji="0" lang="ru-RU" sz="3200" b="0" i="0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Перед сном:</a:t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14546" y="1928802"/>
            <a:ext cx="4643470" cy="4572032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мыть ноги, руки, принимать душ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много есть, пить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чистить зубы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смотреть страшные фильмы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проветривать комнату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слушать громкую музыку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гулять на свежем воздухе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играть в шумные игры.	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Перед сном: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2143108" y="2071678"/>
            <a:ext cx="5072098" cy="3625857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мыть ноги, руки, принимать душ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чистить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зубы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проветривать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комнату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гулять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свежем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воздухе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2643182"/>
            <a:ext cx="6072230" cy="3482981"/>
          </a:xfrm>
        </p:spPr>
        <p:txBody>
          <a:bodyPr/>
          <a:lstStyle/>
          <a:p>
            <a:r>
              <a:rPr lang="ru-RU" sz="4000" dirty="0"/>
              <a:t>Что происходит с человеком за день? </a:t>
            </a:r>
          </a:p>
          <a:p>
            <a:r>
              <a:rPr lang="ru-RU" sz="4000" dirty="0"/>
              <a:t>Зачем он ложится спать?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357166"/>
            <a:ext cx="6157898" cy="796908"/>
          </a:xfrm>
          <a:prstGeom prst="flowChartAlternateProcess">
            <a:avLst/>
          </a:prstGeo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Cambria" pitchFamily="18" charset="0"/>
              </a:rPr>
              <a:t>СОН</a:t>
            </a:r>
            <a:r>
              <a:rPr lang="ru-RU" b="1" i="1" dirty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ru-RU" b="1" i="1" dirty="0" smtClean="0">
                <a:solidFill>
                  <a:srgbClr val="FF0000"/>
                </a:solidFill>
                <a:latin typeface="Cambria" pitchFamily="18" charset="0"/>
              </a:rPr>
              <a:t>-</a:t>
            </a:r>
            <a:r>
              <a:rPr lang="ru-RU" b="1" i="1" dirty="0" smtClean="0">
                <a:solidFill>
                  <a:srgbClr val="FF0000"/>
                </a:solidFill>
                <a:latin typeface="Cambria" pitchFamily="18" charset="0"/>
              </a:rPr>
              <a:t>лучшее лекарство</a:t>
            </a:r>
            <a:endParaRPr lang="ru-RU" b="1" i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/>
          </a:p>
          <a:p>
            <a:r>
              <a:rPr lang="ru-RU" dirty="0"/>
              <a:t>СОННЫЙ </a:t>
            </a:r>
            <a:r>
              <a:rPr lang="ru-RU" dirty="0" smtClean="0"/>
              <a:t>-</a:t>
            </a:r>
            <a:endParaRPr lang="ru-RU" dirty="0"/>
          </a:p>
          <a:p>
            <a:r>
              <a:rPr lang="ru-RU" dirty="0"/>
              <a:t>СОНЛИВЫЙ </a:t>
            </a:r>
            <a:r>
              <a:rPr lang="ru-RU" dirty="0" smtClean="0"/>
              <a:t>-</a:t>
            </a:r>
            <a:endParaRPr lang="ru-RU" dirty="0"/>
          </a:p>
          <a:p>
            <a:r>
              <a:rPr lang="ru-RU" dirty="0"/>
              <a:t>СОННИК </a:t>
            </a:r>
            <a:r>
              <a:rPr lang="ru-RU" dirty="0" smtClean="0"/>
              <a:t>-</a:t>
            </a:r>
            <a:endParaRPr lang="ru-RU" dirty="0"/>
          </a:p>
          <a:p>
            <a:r>
              <a:rPr lang="ru-RU" dirty="0"/>
              <a:t>СОНЯ </a:t>
            </a:r>
            <a:r>
              <a:rPr lang="ru-RU" dirty="0" smtClean="0"/>
              <a:t>-</a:t>
            </a:r>
            <a:endParaRPr lang="ru-RU" dirty="0"/>
          </a:p>
          <a:p>
            <a:r>
              <a:rPr lang="ru-RU" dirty="0"/>
              <a:t>СОНЯ </a:t>
            </a:r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71802" y="2143116"/>
            <a:ext cx="4286280" cy="4857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погружённый в сон.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14678" y="2786058"/>
            <a:ext cx="4643470" cy="4857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склонный ко сну, вялый.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71802" y="3429000"/>
            <a:ext cx="471490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книга толкования снов.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643174" y="4000504"/>
            <a:ext cx="4286280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любящий много спать.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214546" y="4643446"/>
            <a:ext cx="6072230" cy="9286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/>
              <a:t>похожее на белку животное, зимой впадает в спячку.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786050" y="571480"/>
            <a:ext cx="4572032" cy="600164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Чтоб сонного Василия               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Заставить утром встать,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Громадные усилия               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Затрачивает мать.                                 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Он из боязни сквозняков,            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Закрыв окошко плотно,                    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Меж двух больших пуховиков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Весь день проспит охотно.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 Настеньки, у Настеньки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Всю ночь окошки настежь.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Её румянец ярок,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Глубок и сладок сон.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Ночное небо в звёздах,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Ночной прохладен воздух,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Настенькину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комнату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Заглядывает клён.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488" y="357166"/>
            <a:ext cx="4214842" cy="63094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Здесь нет перины ни одной,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Нет одеял на вате,                 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Лежит матрац волосяной        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 Насти на кровати.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Ей снятся сны хорошие           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До самого рассвета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(Принцессе на горошине                   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 не мечтать про это).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Разбудит солнце Настеньку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Она с постели вскочит,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 делает гимнастику,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 весело хохочет!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Водою обливается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 зубы чистит пастой,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Ей солнце улыбается,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 клён ей шепчет: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«Здравствуй!»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071538" y="2214554"/>
            <a:ext cx="728667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Раз - два - три - четыре - пять!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Шесть - семь - восемь - девять - десять!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Надо, надо -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надо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спать.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 не надо куролесить.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Кто не спит, тот выйдет вон,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Кто уснул, увидит сон.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428860" y="500042"/>
            <a:ext cx="5000660" cy="600164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Есть люди, которые ночью не спят, а работают.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	У этой машины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Особенный цвет: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будто халат белоснежный Надет.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 машина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ночью не спит,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 машина к больному спешит.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	Дым увидел - не зевай,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 скорее вызывай.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пожаре не сидим, Набираем ...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	Посмотри, силач какой: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ходу одной рукой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Останавливать привык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Пятитонный грузовик.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214546" y="1714488"/>
            <a:ext cx="550072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И. 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Токмакова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«Где  спит рыбка?»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Ночью темень.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Ночью тишь.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Рыбка, рыбка, где ты спишь?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Лисий след ведёт к норе,                 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След собачий - к конуре.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Белкин след ведёт к дуплу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Мышкин - к дырочке в полу.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Жаль, что в речке на воде;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Нет следов твоих нигде.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14678" y="214290"/>
            <a:ext cx="5729270" cy="8572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Советы «Как же надо спать?»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928794" y="1571612"/>
            <a:ext cx="5500726" cy="5072098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Лошадь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спит обычно стоя                 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Стоя спать тебе не стоит.                         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 тебя не столько ног,                     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Лучше лёжа спать, дружок.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Куры с голубями вместе                  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Сидя дремлют на насесте                 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Сидя спать не очень сладко                                    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 тебя же есть кроватка.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Спит, клубком свернувшись, кот,      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Греет бархатный живот.                  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ом и Джерри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Том и Джерри</Template>
  <TotalTime>23</TotalTime>
  <Words>468</Words>
  <Application>Microsoft Office PowerPoint</Application>
  <PresentationFormat>Экран (4:3)</PresentationFormat>
  <Paragraphs>109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Том и Джерри</vt:lpstr>
      <vt:lpstr>Спят усталые игрушки, книжки спят,                               Одеяла и подушки ждут ребят.                                            Даже Сказка спать ложится,                                                 Чтобы ночью нам присниться,                                                Ты ей пожелай: «Баю - бай!» </vt:lpstr>
      <vt:lpstr>Слайд 2</vt:lpstr>
      <vt:lpstr>СОН -лучшее лекарство</vt:lpstr>
      <vt:lpstr>Слайд 4</vt:lpstr>
      <vt:lpstr>Слайд 5</vt:lpstr>
      <vt:lpstr>Слайд 6</vt:lpstr>
      <vt:lpstr>Слайд 7</vt:lpstr>
      <vt:lpstr>Слайд 8</vt:lpstr>
      <vt:lpstr> Советы «Как же надо спать?» </vt:lpstr>
      <vt:lpstr>Слайд 10</vt:lpstr>
      <vt:lpstr>Перед сном: </vt:lpstr>
      <vt:lpstr>Перед сном: </vt:lpstr>
    </vt:vector>
  </TitlesOfParts>
  <Company>WareZ Provider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Спят усталые игрушки, книжки спят,                               Одеяла и подушки ждут ребят.                                            Даже Сказка спать ложится,                                                 Чтобы ночью нам присниться,                                                Ты ей пожелай: «Баю - бай!» </dc:title>
  <dc:creator>www.PHILka.RU</dc:creator>
  <cp:lastModifiedBy>www.PHILka.RU</cp:lastModifiedBy>
  <cp:revision>6</cp:revision>
  <dcterms:created xsi:type="dcterms:W3CDTF">2013-11-29T11:32:37Z</dcterms:created>
  <dcterms:modified xsi:type="dcterms:W3CDTF">2013-11-29T11:56:07Z</dcterms:modified>
</cp:coreProperties>
</file>