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0BA43-BE40-46A3-856A-07310E519EDC}" type="datetimeFigureOut">
              <a:rPr lang="ru-RU" smtClean="0"/>
              <a:pPr/>
              <a:t>28.02.2014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DE921-A553-4ED2-8E77-F0010F69C7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Администратор\Desktop\1296852655_emocii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47660" t="20070" r="23891" b="41528"/>
          <a:stretch>
            <a:fillRect/>
          </a:stretch>
        </p:blipFill>
        <p:spPr bwMode="auto">
          <a:xfrm>
            <a:off x="2786050" y="1357298"/>
            <a:ext cx="3786214" cy="3832918"/>
          </a:xfrm>
          <a:prstGeom prst="rect">
            <a:avLst/>
          </a:prstGeom>
          <a:noFill/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1000100" y="507207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8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НАСТРОЕНИЕ</a:t>
            </a:r>
            <a:endParaRPr kumimoji="0" lang="ru-RU" sz="8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596" y="0"/>
            <a:ext cx="871540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Устный журнал</a:t>
            </a:r>
            <a:endParaRPr lang="ru-RU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501122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Comic Sans MS" pitchFamily="66" charset="0"/>
              </a:rPr>
              <a:t>Улыбка – это залог хорошего настроения!</a:t>
            </a:r>
            <a:endParaRPr lang="ru-RU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pic>
        <p:nvPicPr>
          <p:cNvPr id="2051" name="Picture 3" descr="C:\Users\Администратор\Desktop\1350517365_vliyanie-emociy-na-zdorove-cheloveka-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428736"/>
            <a:ext cx="8261376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43998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Comic Sans MS" pitchFamily="66" charset="0"/>
              </a:rPr>
              <a:t>Что влияет на хорошее настроение?</a:t>
            </a:r>
            <a:endParaRPr lang="ru-RU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4612" y="1500174"/>
            <a:ext cx="5929354" cy="485778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7030A0"/>
                </a:solidFill>
              </a:rPr>
              <a:t> добрые слова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 улыбка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положительные эмоции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 любовь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 дружба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 радость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вера в то, что у вас всё получится</a:t>
            </a:r>
            <a:endParaRPr lang="ru-RU" b="1" i="1" dirty="0">
              <a:solidFill>
                <a:srgbClr val="7030A0"/>
              </a:solidFill>
            </a:endParaRPr>
          </a:p>
        </p:txBody>
      </p:sp>
      <p:pic>
        <p:nvPicPr>
          <p:cNvPr id="4" name="Picture 3" descr="C:\Users\Администратор\Desktop\emocii[1].jpg"/>
          <p:cNvPicPr>
            <a:picLocks noChangeAspect="1" noChangeArrowheads="1"/>
          </p:cNvPicPr>
          <p:nvPr/>
        </p:nvPicPr>
        <p:blipFill>
          <a:blip r:embed="rId2" cstate="print"/>
          <a:srcRect r="43171"/>
          <a:stretch>
            <a:fillRect/>
          </a:stretch>
        </p:blipFill>
        <p:spPr bwMode="auto">
          <a:xfrm>
            <a:off x="214282" y="1000108"/>
            <a:ext cx="2286016" cy="53340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Comic Sans MS" pitchFamily="66" charset="0"/>
              </a:rPr>
              <a:t>Плохое настроение</a:t>
            </a:r>
            <a:endParaRPr lang="ru-RU" sz="4800" b="1" dirty="0">
              <a:latin typeface="Comic Sans MS" pitchFamily="66" charset="0"/>
            </a:endParaRPr>
          </a:p>
        </p:txBody>
      </p:sp>
      <p:pic>
        <p:nvPicPr>
          <p:cNvPr id="3074" name="Picture 2" descr="C:\Users\Администратор\Desktop\1296852655_emocii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8519" r="51389" b="3704"/>
          <a:stretch>
            <a:fillRect/>
          </a:stretch>
        </p:blipFill>
        <p:spPr bwMode="auto">
          <a:xfrm>
            <a:off x="2214546" y="928670"/>
            <a:ext cx="4857784" cy="58293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Comic Sans MS" pitchFamily="66" charset="0"/>
              </a:rPr>
              <a:t>Причины плохого настроения</a:t>
            </a:r>
            <a:endParaRPr lang="ru-RU" sz="4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4099" name="Picture 3" descr="C:\Users\Администратор\Desktop\emocii[1].jpg"/>
          <p:cNvPicPr>
            <a:picLocks noChangeAspect="1" noChangeArrowheads="1"/>
          </p:cNvPicPr>
          <p:nvPr/>
        </p:nvPicPr>
        <p:blipFill>
          <a:blip r:embed="rId2" cstate="print"/>
          <a:srcRect l="56829"/>
          <a:stretch>
            <a:fillRect/>
          </a:stretch>
        </p:blipFill>
        <p:spPr bwMode="auto">
          <a:xfrm>
            <a:off x="6858016" y="865717"/>
            <a:ext cx="1950919" cy="5992283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071546"/>
            <a:ext cx="5000660" cy="5500726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заболел</a:t>
            </a:r>
          </a:p>
          <a:p>
            <a:r>
              <a:rPr lang="ru-RU" b="1" dirty="0">
                <a:solidFill>
                  <a:srgbClr val="0000FF"/>
                </a:solidFill>
              </a:rPr>
              <a:t>п</a:t>
            </a:r>
            <a:r>
              <a:rPr lang="ru-RU" b="1" dirty="0" smtClean="0">
                <a:solidFill>
                  <a:srgbClr val="0000FF"/>
                </a:solidFill>
              </a:rPr>
              <a:t>олучил плохую отметку или замечание</a:t>
            </a:r>
          </a:p>
          <a:p>
            <a:r>
              <a:rPr lang="ru-RU" b="1" dirty="0">
                <a:solidFill>
                  <a:srgbClr val="0000FF"/>
                </a:solidFill>
              </a:rPr>
              <a:t>п</a:t>
            </a:r>
            <a:r>
              <a:rPr lang="ru-RU" b="1" dirty="0" smtClean="0">
                <a:solidFill>
                  <a:srgbClr val="0000FF"/>
                </a:solidFill>
              </a:rPr>
              <a:t>оссорился или подрался</a:t>
            </a:r>
          </a:p>
          <a:p>
            <a:r>
              <a:rPr lang="ru-RU" b="1" dirty="0">
                <a:solidFill>
                  <a:srgbClr val="0000FF"/>
                </a:solidFill>
              </a:rPr>
              <a:t>п</a:t>
            </a:r>
            <a:r>
              <a:rPr lang="ru-RU" b="1" dirty="0" smtClean="0">
                <a:solidFill>
                  <a:srgbClr val="0000FF"/>
                </a:solidFill>
              </a:rPr>
              <a:t>оздно лёг и плохо спал</a:t>
            </a:r>
          </a:p>
          <a:p>
            <a:r>
              <a:rPr lang="ru-RU" b="1" dirty="0">
                <a:solidFill>
                  <a:srgbClr val="0000FF"/>
                </a:solidFill>
              </a:rPr>
              <a:t>н</a:t>
            </a:r>
            <a:r>
              <a:rPr lang="ru-RU" b="1" dirty="0" smtClean="0">
                <a:solidFill>
                  <a:srgbClr val="0000FF"/>
                </a:solidFill>
              </a:rPr>
              <a:t>е позавтракал</a:t>
            </a:r>
          </a:p>
          <a:p>
            <a:r>
              <a:rPr lang="ru-RU" b="1" dirty="0">
                <a:solidFill>
                  <a:srgbClr val="0000FF"/>
                </a:solidFill>
              </a:rPr>
              <a:t>ч</a:t>
            </a:r>
            <a:r>
              <a:rPr lang="ru-RU" b="1" dirty="0" smtClean="0">
                <a:solidFill>
                  <a:srgbClr val="0000FF"/>
                </a:solidFill>
              </a:rPr>
              <a:t>то – то не получается в школе</a:t>
            </a:r>
          </a:p>
          <a:p>
            <a:r>
              <a:rPr lang="ru-RU" b="1" dirty="0">
                <a:solidFill>
                  <a:srgbClr val="0000FF"/>
                </a:solidFill>
              </a:rPr>
              <a:t>т</a:t>
            </a:r>
            <a:r>
              <a:rPr lang="ru-RU" b="1" dirty="0" smtClean="0">
                <a:solidFill>
                  <a:srgbClr val="0000FF"/>
                </a:solidFill>
              </a:rPr>
              <a:t>ебя обидели словом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Администратор\Desktop\фото 1 класс\Новая папка (2)\76887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986442"/>
            <a:ext cx="4786346" cy="466064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28596" y="214290"/>
            <a:ext cx="8353569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ХОРОШЕГО ВАМ </a:t>
            </a:r>
          </a:p>
          <a:p>
            <a:pPr algn="ctr"/>
            <a:r>
              <a:rPr lang="ru-RU" sz="7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</a:rPr>
              <a:t>НАСТРОЕНИЯ!</a:t>
            </a:r>
            <a:endParaRPr lang="ru-RU" sz="7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73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Улыбка – это залог хорошего настроения!</vt:lpstr>
      <vt:lpstr>Что влияет на хорошее настроение?</vt:lpstr>
      <vt:lpstr>Плохое настроение</vt:lpstr>
      <vt:lpstr>Причины плохого настроения</vt:lpstr>
      <vt:lpstr>Слайд 6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НАСТРОЕНИЕ</dc:title>
  <dc:creator>DNA7 X86</dc:creator>
  <cp:lastModifiedBy>www.PHILka.RU</cp:lastModifiedBy>
  <cp:revision>15</cp:revision>
  <dcterms:created xsi:type="dcterms:W3CDTF">2013-01-30T04:57:19Z</dcterms:created>
  <dcterms:modified xsi:type="dcterms:W3CDTF">2014-02-28T13:42:06Z</dcterms:modified>
</cp:coreProperties>
</file>