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6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4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684C187-B498-49C6-B54C-E0ED0D5081CF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1876CA0-AF53-474F-9871-D3B2E27F6D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4C187-B498-49C6-B54C-E0ED0D5081CF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876CA0-AF53-474F-9871-D3B2E27F6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4C187-B498-49C6-B54C-E0ED0D5081CF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876CA0-AF53-474F-9871-D3B2E27F6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4C187-B498-49C6-B54C-E0ED0D5081CF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876CA0-AF53-474F-9871-D3B2E27F6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684C187-B498-49C6-B54C-E0ED0D5081CF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1876CA0-AF53-474F-9871-D3B2E27F6D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4C187-B498-49C6-B54C-E0ED0D5081CF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1876CA0-AF53-474F-9871-D3B2E27F6D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4C187-B498-49C6-B54C-E0ED0D5081CF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1876CA0-AF53-474F-9871-D3B2E27F6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4C187-B498-49C6-B54C-E0ED0D5081CF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876CA0-AF53-474F-9871-D3B2E27F6D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4C187-B498-49C6-B54C-E0ED0D5081CF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1876CA0-AF53-474F-9871-D3B2E27F6D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684C187-B498-49C6-B54C-E0ED0D5081CF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1876CA0-AF53-474F-9871-D3B2E27F6D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684C187-B498-49C6-B54C-E0ED0D5081CF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1876CA0-AF53-474F-9871-D3B2E27F6D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684C187-B498-49C6-B54C-E0ED0D5081CF}" type="datetimeFigureOut">
              <a:rPr lang="ru-RU" smtClean="0"/>
              <a:pPr/>
              <a:t>22.02.2016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1876CA0-AF53-474F-9871-D3B2E27F6D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:\полигон 23 февраля\HPIM3934.JPG"/>
          <p:cNvPicPr>
            <a:picLocks noChangeAspect="1" noChangeArrowheads="1"/>
          </p:cNvPicPr>
          <p:nvPr/>
        </p:nvPicPr>
        <p:blipFill rotWithShape="1">
          <a:blip r:embed="rId2" cstate="print"/>
          <a:srcRect t="37886"/>
          <a:stretch/>
        </p:blipFill>
        <p:spPr bwMode="auto">
          <a:xfrm rot="261814">
            <a:off x="3081730" y="3477040"/>
            <a:ext cx="5734105" cy="2654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142852"/>
            <a:ext cx="7786742" cy="2643206"/>
          </a:xfrm>
        </p:spPr>
        <p:txBody>
          <a:bodyPr>
            <a:normAutofit fontScale="90000"/>
          </a:bodyPr>
          <a:lstStyle/>
          <a:p>
            <a:r>
              <a:rPr lang="ru-RU" b="1" i="1" dirty="0" err="1" smtClean="0">
                <a:solidFill>
                  <a:srgbClr val="FF0000"/>
                </a:solidFill>
              </a:rPr>
              <a:t>Военно</a:t>
            </a:r>
            <a:r>
              <a:rPr lang="ru-RU" b="1" i="1" dirty="0" smtClean="0">
                <a:solidFill>
                  <a:srgbClr val="FF0000"/>
                </a:solidFill>
              </a:rPr>
              <a:t> – спортивный праздник, посвященный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Дню защитников Отечества.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1643" y="2924944"/>
            <a:ext cx="5286380" cy="314327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b="1" i="1" dirty="0" smtClean="0">
                <a:solidFill>
                  <a:srgbClr val="FFFF00"/>
                </a:solidFill>
              </a:rPr>
              <a:t>состоялся 18 февраля 2012 года </a:t>
            </a:r>
          </a:p>
          <a:p>
            <a:pPr algn="l"/>
            <a:r>
              <a:rPr lang="ru-RU" b="1" i="1" dirty="0" smtClean="0">
                <a:solidFill>
                  <a:srgbClr val="FFFF00"/>
                </a:solidFill>
              </a:rPr>
              <a:t>на территории базы </a:t>
            </a:r>
          </a:p>
          <a:p>
            <a:pPr algn="l"/>
            <a:r>
              <a:rPr lang="ru-RU" b="1" i="1" dirty="0" smtClean="0">
                <a:solidFill>
                  <a:srgbClr val="FFFF00"/>
                </a:solidFill>
              </a:rPr>
              <a:t>Центра военно-патриотического воспитания ЮВАО г.Москвы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9" name="Picture 4" descr="C:\Users\ГОУ СОШ  735\Desktop\Новая папка (4)\DSC04079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255" y="337930"/>
            <a:ext cx="1629449" cy="2376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полигон 23 февраля\HPIM39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335" y="548680"/>
            <a:ext cx="3562577" cy="2655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F:\полигон 23 февраля\HPIM39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0000">
            <a:off x="4188612" y="424801"/>
            <a:ext cx="2838706" cy="2115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ГОУ СОШ  735\Desktop\Новая папка (4)\23_fevralya_001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20000">
            <a:off x="302134" y="3622037"/>
            <a:ext cx="1055172" cy="1456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42957" y="428603"/>
            <a:ext cx="6357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</a:rPr>
              <a:t>Соревнования начались с торжественного парада всех участников праздника.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pic>
        <p:nvPicPr>
          <p:cNvPr id="7" name="Picture 2" descr="F:\полигон 23 февраля\HPIM39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99218" y="2021964"/>
            <a:ext cx="2709943" cy="2019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 descr="F:\полигон 23 февраля\HPIM39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02133" y="3204016"/>
            <a:ext cx="4555558" cy="339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660051" y="3244334"/>
            <a:ext cx="1823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Наша команда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56176" y="4121386"/>
            <a:ext cx="2808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i="1" dirty="0">
                <a:solidFill>
                  <a:srgbClr val="FFC000"/>
                </a:solidFill>
              </a:rPr>
              <a:t>Исмаилов Хикмет</a:t>
            </a:r>
          </a:p>
          <a:p>
            <a:pPr marL="342900" indent="-342900">
              <a:buAutoNum type="arabicPeriod"/>
            </a:pPr>
            <a:r>
              <a:rPr lang="ru-RU" i="1" dirty="0" err="1">
                <a:solidFill>
                  <a:srgbClr val="FFC000"/>
                </a:solidFill>
              </a:rPr>
              <a:t>Мармазов</a:t>
            </a:r>
            <a:r>
              <a:rPr lang="ru-RU" i="1" dirty="0">
                <a:solidFill>
                  <a:srgbClr val="FFC000"/>
                </a:solidFill>
              </a:rPr>
              <a:t> Андрей</a:t>
            </a:r>
          </a:p>
          <a:p>
            <a:pPr marL="342900" indent="-342900">
              <a:buAutoNum type="arabicPeriod"/>
            </a:pPr>
            <a:r>
              <a:rPr lang="ru-RU" i="1" dirty="0">
                <a:solidFill>
                  <a:srgbClr val="FFC000"/>
                </a:solidFill>
              </a:rPr>
              <a:t>Мамедов </a:t>
            </a:r>
            <a:r>
              <a:rPr lang="ru-RU" i="1" dirty="0" err="1">
                <a:solidFill>
                  <a:srgbClr val="FFC000"/>
                </a:solidFill>
              </a:rPr>
              <a:t>Газанфар</a:t>
            </a:r>
            <a:endParaRPr lang="ru-RU" i="1" dirty="0">
              <a:solidFill>
                <a:srgbClr val="FFC000"/>
              </a:solidFill>
            </a:endParaRPr>
          </a:p>
          <a:p>
            <a:pPr marL="342900" indent="-342900">
              <a:buAutoNum type="arabicPeriod"/>
            </a:pPr>
            <a:r>
              <a:rPr lang="ru-RU" i="1" dirty="0" err="1">
                <a:solidFill>
                  <a:srgbClr val="FFC000"/>
                </a:solidFill>
              </a:rPr>
              <a:t>Задерей</a:t>
            </a:r>
            <a:r>
              <a:rPr lang="ru-RU" i="1" dirty="0">
                <a:solidFill>
                  <a:srgbClr val="FFC000"/>
                </a:solidFill>
              </a:rPr>
              <a:t> Иван</a:t>
            </a:r>
          </a:p>
          <a:p>
            <a:pPr marL="342900" indent="-342900">
              <a:buAutoNum type="arabicPeriod"/>
            </a:pPr>
            <a:r>
              <a:rPr lang="ru-RU" i="1" dirty="0" err="1">
                <a:solidFill>
                  <a:srgbClr val="FFC000"/>
                </a:solidFill>
              </a:rPr>
              <a:t>Петенев</a:t>
            </a:r>
            <a:r>
              <a:rPr lang="ru-RU" i="1" dirty="0">
                <a:solidFill>
                  <a:srgbClr val="FFC000"/>
                </a:solidFill>
              </a:rPr>
              <a:t> Илья</a:t>
            </a:r>
          </a:p>
          <a:p>
            <a:pPr marL="342900" indent="-342900">
              <a:buAutoNum type="arabicPeriod"/>
            </a:pPr>
            <a:r>
              <a:rPr lang="ru-RU" i="1" dirty="0" err="1">
                <a:solidFill>
                  <a:srgbClr val="FFC000"/>
                </a:solidFill>
              </a:rPr>
              <a:t>Марданов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Сархан</a:t>
            </a:r>
            <a:endParaRPr lang="ru-RU" i="1" dirty="0">
              <a:solidFill>
                <a:srgbClr val="FFC000"/>
              </a:solidFill>
            </a:endParaRPr>
          </a:p>
          <a:p>
            <a:pPr marL="342900" indent="-342900">
              <a:buAutoNum type="arabicPeriod"/>
            </a:pPr>
            <a:r>
              <a:rPr lang="ru-RU" i="1" dirty="0">
                <a:solidFill>
                  <a:srgbClr val="FFC000"/>
                </a:solidFill>
              </a:rPr>
              <a:t>Мамедов </a:t>
            </a:r>
            <a:r>
              <a:rPr lang="ru-RU" i="1" dirty="0" err="1">
                <a:solidFill>
                  <a:srgbClr val="FFC000"/>
                </a:solidFill>
              </a:rPr>
              <a:t>Тогрул</a:t>
            </a:r>
            <a:endParaRPr lang="ru-RU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F:\полигон 23 февраля\HPIM39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21507">
            <a:off x="6028045" y="2796944"/>
            <a:ext cx="2801400" cy="20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5" name="Picture 9" descr="F:\полигон 23 февраля\HPIM39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32656"/>
            <a:ext cx="2898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F:\полигон 23 февраля\HPIM39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192" y="487890"/>
            <a:ext cx="3278168" cy="2443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57158" y="214290"/>
            <a:ext cx="7000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</a:rPr>
              <a:t>Перед соревнованиями можно и подкрепиться…</a:t>
            </a:r>
            <a:endParaRPr lang="ru-RU" sz="2800" b="1" i="1" dirty="0">
              <a:solidFill>
                <a:srgbClr val="FFFF00"/>
              </a:solidFill>
            </a:endParaRPr>
          </a:p>
        </p:txBody>
      </p:sp>
      <p:pic>
        <p:nvPicPr>
          <p:cNvPr id="4099" name="Picture 3" descr="F:\полигон 23 февраля\HPIM39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240000">
            <a:off x="362677" y="2509599"/>
            <a:ext cx="2898000" cy="21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F:\полигон 23 февраля\HPIM39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3972">
            <a:off x="3388904" y="1657745"/>
            <a:ext cx="2704800" cy="20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362304" y="385713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FFFF00"/>
                </a:solidFill>
              </a:rPr>
              <a:t>Последние наставления перед соревнованиями</a:t>
            </a:r>
          </a:p>
        </p:txBody>
      </p:sp>
      <p:pic>
        <p:nvPicPr>
          <p:cNvPr id="9" name="Picture 2" descr="F:\полигон 23 февраля\229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05201" y="4650554"/>
            <a:ext cx="2543673" cy="1907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3" descr="F:\полигон 23 февраля\233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19489" y="4605320"/>
            <a:ext cx="2664296" cy="1998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 descr="F:\полигон 23 февраля\2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00000">
            <a:off x="5732012" y="2607999"/>
            <a:ext cx="2928001" cy="2196000"/>
          </a:xfrm>
          <a:prstGeom prst="rect">
            <a:avLst/>
          </a:prstGeom>
          <a:noFill/>
        </p:spPr>
      </p:pic>
      <p:pic>
        <p:nvPicPr>
          <p:cNvPr id="5122" name="Picture 2" descr="F:\полигон 23 февраля\22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">
            <a:off x="390707" y="675901"/>
            <a:ext cx="3360001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 descr="F:\полигон 23 февраля\23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169528"/>
            <a:ext cx="3360001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42844" y="214290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</a:rPr>
              <a:t>Команде необходимо было преодолеть шесть этапов.                    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pic>
        <p:nvPicPr>
          <p:cNvPr id="5124" name="Picture 4" descr="F:\полигон 23 февраля\23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3" y="3140968"/>
            <a:ext cx="3216001" cy="24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6" descr="C:\Users\ГОУ СОШ  735\Desktop\Новая папка (4)\f_49a5033d664d2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00000">
            <a:off x="8032515" y="460477"/>
            <a:ext cx="764432" cy="75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380391" y="3244334"/>
            <a:ext cx="4225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</a:rPr>
              <a:t> Было </a:t>
            </a:r>
            <a:r>
              <a:rPr lang="ru-RU" sz="2400" b="1" i="1" dirty="0" smtClean="0">
                <a:solidFill>
                  <a:srgbClr val="FFFF00"/>
                </a:solidFill>
              </a:rPr>
              <a:t>ХОЛОДНО и тяжело  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5129" name="Picture 9" descr="F:\полигон 23 февраля\229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4810" y="142852"/>
            <a:ext cx="3408001" cy="255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5624037"/>
            <a:ext cx="41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</a:rPr>
              <a:t>Но мы преодолели все трудности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  <p:pic>
        <p:nvPicPr>
          <p:cNvPr id="12" name="Picture 2" descr="F:\полигон 23 февраля\233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33116" y="5041539"/>
            <a:ext cx="2328072" cy="1746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602</TotalTime>
  <Words>71</Words>
  <Application>Microsoft Office PowerPoint</Application>
  <PresentationFormat>Экран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Литейная</vt:lpstr>
      <vt:lpstr>Военно – спортивный праздник, посвященный  Дню защитников Отечества.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Военно – спортивный праздник, посвященный  Дню защитников Отечества.</dc:title>
  <dc:creator>ГОУ СОШ  735</dc:creator>
  <cp:lastModifiedBy>user</cp:lastModifiedBy>
  <cp:revision>46</cp:revision>
  <dcterms:created xsi:type="dcterms:W3CDTF">2012-02-20T13:36:39Z</dcterms:created>
  <dcterms:modified xsi:type="dcterms:W3CDTF">2016-02-22T19:39:59Z</dcterms:modified>
</cp:coreProperties>
</file>