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4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7369B-8780-48D3-B841-49B47707030A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91227-AE49-400F-9BB0-8FD974C39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652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0B51-694A-48D1-907C-25BD81BDCF09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7DEA-6818-4C74-944F-8C2849AB6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0B51-694A-48D1-907C-25BD81BDCF09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7DEA-6818-4C74-944F-8C2849AB6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0B51-694A-48D1-907C-25BD81BDCF09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7DEA-6818-4C74-944F-8C2849AB6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0B51-694A-48D1-907C-25BD81BDCF09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7DEA-6818-4C74-944F-8C2849AB6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0B51-694A-48D1-907C-25BD81BDCF09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7DEA-6818-4C74-944F-8C2849AB6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0B51-694A-48D1-907C-25BD81BDCF09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7DEA-6818-4C74-944F-8C2849AB6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0B51-694A-48D1-907C-25BD81BDCF09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7DEA-6818-4C74-944F-8C2849AB6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0B51-694A-48D1-907C-25BD81BDCF09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7DEA-6818-4C74-944F-8C2849AB6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0B51-694A-48D1-907C-25BD81BDCF09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7DEA-6818-4C74-944F-8C2849AB6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0B51-694A-48D1-907C-25BD81BDCF09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7DEA-6818-4C74-944F-8C2849AB6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0B51-694A-48D1-907C-25BD81BDCF09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7DEA-6818-4C74-944F-8C2849AB6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E0B51-694A-48D1-907C-25BD81BDCF09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17DEA-6818-4C74-944F-8C2849AB61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Презентация по истории на тему «Литература. Писатель Фёдор Михайлович Достоевский»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http://www.dostojewski.eu/PAGEgalerie/Bildniss/General02/slides/Dostojewski%20Fjodor%201862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19442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4797152"/>
            <a:ext cx="1933575" cy="1771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4357092"/>
            <a:ext cx="10287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95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2819" y="1412776"/>
            <a:ext cx="87154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150000"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Красота спасет мир.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150000"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Жизнь задыхается без цели.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150000"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Деньги - это чеканная свобода.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150000"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Веселость человека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выдающаяся черта человека.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150000"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Бедность - не порок.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77908"/>
            <a:ext cx="2997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Афоризмы</a:t>
            </a:r>
            <a:endParaRPr lang="ru-RU" sz="4000" b="1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244" y="4485273"/>
            <a:ext cx="1876436" cy="13780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4518838"/>
            <a:ext cx="1315541" cy="14193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4518839"/>
            <a:ext cx="1392159" cy="1306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77908"/>
            <a:ext cx="8617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Достоевский Федор Михайлович</a:t>
            </a:r>
            <a:endParaRPr lang="ru-RU" sz="4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514476" y="928669"/>
            <a:ext cx="39944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Великий русский писатель </a:t>
            </a:r>
            <a:endParaRPr lang="en-US" sz="2400" b="1" dirty="0" smtClean="0">
              <a:solidFill>
                <a:srgbClr val="FFC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мыслитель.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Годы жизни: </a:t>
            </a:r>
            <a:endParaRPr kumimoji="0" lang="en-US" sz="24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30.10.1821-28.01.1881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Родился в Москве.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Подпись:</a:t>
            </a:r>
            <a:endParaRPr kumimoji="0" lang="ru-RU" sz="2400" b="1" u="sng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  <p:pic>
        <p:nvPicPr>
          <p:cNvPr id="5122" name="Picture 2" descr="F:\Достоевский\567px-Fyodor_Dostoyevsky_Signature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4476" y="3786189"/>
            <a:ext cx="4500561" cy="801687"/>
          </a:xfrm>
          <a:prstGeom prst="rect">
            <a:avLst/>
          </a:prstGeom>
          <a:noFill/>
        </p:spPr>
      </p:pic>
      <p:pic>
        <p:nvPicPr>
          <p:cNvPr id="2" name="Picture 2" descr="F:\Достоевский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928669"/>
            <a:ext cx="4069686" cy="5596675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4703397"/>
            <a:ext cx="2736304" cy="18219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8791" y="77908"/>
            <a:ext cx="18290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Семья</a:t>
            </a:r>
            <a:endParaRPr lang="ru-RU" sz="40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067944" y="801300"/>
            <a:ext cx="492922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Отец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Михаил Андреевич - врач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московской больницы для бедных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потомственный дворянин. В 1831 приобрел село Даровое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Тульской губернии, в 1833 соседнюю деревню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Чермошню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воспитанию детей, отец был человеком независимым, образованным, заботливым семьянином, но обладал характером вспыльчивым и подозрительным.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 смерти жены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1837 вышел в отставку, поселился в Даровом. По документам, умер от апоплексического удара,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воспоминаниям родственников, был убит своими крестьянами.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F:\Достоевский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29" y="785794"/>
            <a:ext cx="3911231" cy="521497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5733256"/>
            <a:ext cx="2264926" cy="11247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8791" y="77908"/>
            <a:ext cx="18290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Семья</a:t>
            </a:r>
            <a:endParaRPr lang="ru-RU" sz="4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57522" y="785794"/>
            <a:ext cx="457203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Мать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Мария Фёдоровна (урожденная Нечаева). Была, по воспоминаниям детей, прекрасной и доброй женщиной. Умерла от чахотки в 1815.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семье Достоевских было еще шестеро детей: Михаил, Варвара, Андрей, Вера, Николай, Александр.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1026" name="Picture 2" descr="F:\Достоевский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47" y="785794"/>
            <a:ext cx="4071966" cy="542928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5257044"/>
            <a:ext cx="1938511" cy="1266494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60" y="77908"/>
            <a:ext cx="4350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Жизнь писателя</a:t>
            </a:r>
            <a:endParaRPr lang="ru-RU" sz="4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0580" y="733615"/>
            <a:ext cx="407196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1833 Достоевский был отдан с братом Михаилом в полупансион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Драшусова.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осени 1834 по весну 1837 Достоевский посещал частный пансион Чермака. Учитель русского языка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Билевич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сыграл определенную роль в духовном развитии Достоевского. Воспоминания о пансионе послужили материалом для многих произведений писателя.</a:t>
            </a:r>
          </a:p>
        </p:txBody>
      </p:sp>
      <p:pic>
        <p:nvPicPr>
          <p:cNvPr id="6" name="Picture 3" descr="F:\Достоевский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785794"/>
            <a:ext cx="4177703" cy="557216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3" y="5877272"/>
            <a:ext cx="1619615" cy="950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917" y="857232"/>
            <a:ext cx="43577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1837 год стал важной датой для Достоевского. Это год смерти его матери, год смерти Пушкина, творчеством которого он зачитывался с детства, год переезда в Петербург и поступления в Главное инженерное училище, благодаря чему он получил не только качественное инженерное образование, но и возможность продолжения культурного развития.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5736" y="149346"/>
            <a:ext cx="4350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Жизнь писателя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F:\Достоевский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6118" y="857232"/>
            <a:ext cx="4177703" cy="55721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785794"/>
            <a:ext cx="8143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 1839 году он получил известие об убийстве отца крепостными крестьянами.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Тогда же состоялось его знакомство с Шидловским, чья религиозно-романтическая настроенность увлекла Достоевского. 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77908"/>
            <a:ext cx="4350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Жизнь писателя</a:t>
            </a:r>
            <a:endParaRPr lang="ru-RU" sz="4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F:\Достоевский\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857520"/>
            <a:ext cx="2838678" cy="3786190"/>
          </a:xfrm>
          <a:prstGeom prst="rect">
            <a:avLst/>
          </a:prstGeom>
          <a:noFill/>
        </p:spPr>
      </p:pic>
      <p:pic>
        <p:nvPicPr>
          <p:cNvPr id="8" name="Picture 2" descr="F:\Достоевский\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2857496"/>
            <a:ext cx="2857520" cy="3811322"/>
          </a:xfrm>
          <a:prstGeom prst="rect">
            <a:avLst/>
          </a:prstGeom>
          <a:noFill/>
        </p:spPr>
      </p:pic>
      <p:pic>
        <p:nvPicPr>
          <p:cNvPr id="4100" name="Picture 4" descr="F:\Достоевский\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2461" y="2857496"/>
            <a:ext cx="2838695" cy="37862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785794"/>
            <a:ext cx="457203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 жизни Достоевского в культурных слоях общества противоборствовали по крайней мере два политических течения –славянофильство и западничество. У Достоевского же была своя идея – «почвенничество». С течением времени взгляды Достоевского развивались, и в период своего третьего пребывания за границей он окончательно стал убеждённым монархистом.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7290" y="77908"/>
            <a:ext cx="6083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Политические взгляды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F:\Достоевский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928670"/>
            <a:ext cx="4177703" cy="55721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38528" y="756588"/>
            <a:ext cx="435768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</a:rPr>
              <a:t>Творчество Достоевского оказало большое влияние на русскую и мировую культуру. Литературное наследие писателя по-разному оценивается как на родине, так и за рубежом.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7843" y="77908"/>
            <a:ext cx="3316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Творчество</a:t>
            </a:r>
            <a:endParaRPr lang="ru-RU" sz="4000" b="1" i="1" u="sng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F:\Достоевский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85794"/>
            <a:ext cx="4410623" cy="5882830"/>
          </a:xfrm>
          <a:prstGeom prst="rect">
            <a:avLst/>
          </a:prstGeom>
          <a:noFill/>
        </p:spPr>
      </p:pic>
      <p:pic>
        <p:nvPicPr>
          <p:cNvPr id="7171" name="Picture 3" descr="F:\Достоевский\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434244"/>
            <a:ext cx="2428892" cy="323962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28" y="5517232"/>
            <a:ext cx="1389756" cy="1151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285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Monotype Corsiva</vt:lpstr>
      <vt:lpstr>Times New Roman</vt:lpstr>
      <vt:lpstr>Тема Office</vt:lpstr>
      <vt:lpstr>Презентация по истории на тему «Литература. Писатель Фёдор Михайлович Достоевский»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Александр Волковой</cp:lastModifiedBy>
  <cp:revision>54</cp:revision>
  <dcterms:created xsi:type="dcterms:W3CDTF">2013-02-11T14:38:58Z</dcterms:created>
  <dcterms:modified xsi:type="dcterms:W3CDTF">2016-02-21T18:12:22Z</dcterms:modified>
</cp:coreProperties>
</file>