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aveSubsetFonts="1">
  <p:sldMasterIdLst>
    <p:sldMasterId id="2147483648" r:id="rId1"/>
  </p:sldMasterIdLst>
  <p:sldIdLst>
    <p:sldId id="268" r:id="rId2"/>
    <p:sldId id="256" r:id="rId3"/>
    <p:sldId id="264" r:id="rId4"/>
    <p:sldId id="265" r:id="rId5"/>
    <p:sldId id="266" r:id="rId6"/>
    <p:sldId id="263" r:id="rId7"/>
    <p:sldId id="258" r:id="rId8"/>
    <p:sldId id="262" r:id="rId9"/>
    <p:sldId id="261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A2834-B20C-41FA-9A42-251F27148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24281-1905-4C7B-A27D-38BFF87EA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21525-CC0B-4D93-9B0C-724D725EE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2EC37-E346-4B4E-B949-6FF8E913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97838-1DF4-4441-B5CB-2BAE376AD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E225D-B8B9-4E93-B7CA-5E056F809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37D9C-6992-4730-9CD5-0E2AC0B7A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BEBB-5EF8-44A9-A2F8-E3E9B616D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F5E87-17BB-469B-9914-509F1B239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C49C7-20ED-4422-88A8-BC85424CC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CC379-E723-406F-A19A-30A976C08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D66162-9E7C-471E-BB46-0AF54D4B5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Documents and Settings\Administrator\Desktop\Презентация по физике\Calendar2003-T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077200" cy="458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1"/>
            <a:ext cx="8839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Телевидение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Презентация учителя физики</a:t>
            </a:r>
          </a:p>
          <a:p>
            <a:pPr algn="ctr"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ГОУ «Санаторная школа-интернат г.Калининска Саратовской области»</a:t>
            </a:r>
          </a:p>
          <a:p>
            <a:pPr algn="ctr">
              <a:defRPr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Васылык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Марины Викторовны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267" name="Рисунок 76" descr="(ТК-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2098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990600" y="3048000"/>
            <a:ext cx="1371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(ТК-1)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270" name="Рисунок 77" descr="(Первый телевизор индивидуального пользования КВН-4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28600"/>
            <a:ext cx="28575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2590800" y="28956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Первый телевизор индивидуального пользования КВН-49</a:t>
            </a:r>
          </a:p>
        </p:txBody>
      </p:sp>
      <p:pic>
        <p:nvPicPr>
          <p:cNvPr id="11272" name="Рисунок 78" descr="Как же началось телевид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52400"/>
            <a:ext cx="2833688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79" descr="(Телерадиола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962400"/>
            <a:ext cx="21923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519863"/>
            <a:ext cx="3124200" cy="338137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Телерадиола "Беларусь-5". 1959 г</a:t>
            </a:r>
          </a:p>
        </p:txBody>
      </p:sp>
      <p:pic>
        <p:nvPicPr>
          <p:cNvPr id="11275" name="Рисунок 81" descr="Как же началось телевид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038600"/>
            <a:ext cx="3200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TextBox 14"/>
          <p:cNvSpPr txBox="1">
            <a:spLocks noChangeArrowheads="1"/>
          </p:cNvSpPr>
          <p:nvPr/>
        </p:nvSpPr>
        <p:spPr bwMode="auto">
          <a:xfrm>
            <a:off x="3733800" y="6400800"/>
            <a:ext cx="518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Цветные телевизоры «Минск» и «Радуга»</a:t>
            </a:r>
          </a:p>
        </p:txBody>
      </p:sp>
      <p:pic>
        <p:nvPicPr>
          <p:cNvPr id="11277" name="Рисунок 83" descr="Один из первых цветных телевизоров Минск -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3886200"/>
            <a:ext cx="25146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/>
          <p:cNvSpPr txBox="1">
            <a:spLocks noChangeArrowheads="1"/>
          </p:cNvSpPr>
          <p:nvPr/>
        </p:nvSpPr>
        <p:spPr bwMode="auto">
          <a:xfrm>
            <a:off x="152400" y="152400"/>
            <a:ext cx="8839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Телевидение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- область науки, техники и культуры, связанная с передачей зрительной информации (подвижных изображений) на расстояние радиоэлектронными средствами; собственно способ такой передачи. Наряду с радиовещанием телевидение - одно из наиболее массовых средств распространения информации и одно из основных средств связи, используемое в научных, организационных, технических и др. прикладных целях.</a:t>
            </a:r>
          </a:p>
        </p:txBody>
      </p: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152400" y="4114800"/>
            <a:ext cx="8763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Конечным звеном телевизионной передачи служит человеческий глаз, поэтому телевизионные системы строятся с учётом особенностей зрения. Реальный мир воспринимается человеком визуально в цветах, предметы - рельефными, расположенными в объёме некоторого пространства, а события — в динамике, движении: следовательно, идеальная телевизионная система должна обеспечивать возможность воспроизводить эти свойства материального мира. В современном телевидении задачи передачи движения и цвета успешно решены. На стадии испытаний находятся телевизионные системы, способные воспроизводить рельефность предметов и глубину пространства.</a:t>
            </a:r>
          </a:p>
        </p:txBody>
      </p:sp>
      <p:pic>
        <p:nvPicPr>
          <p:cNvPr id="3076" name="Picture 8" descr="C:\Documents and Settings\Administrator\Desktop\Презентация по физике\1267963221_boyt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33940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C:\Documents and Settings\Administrator\Desktop\Презентация по физике\nino-te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76400"/>
            <a:ext cx="36163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C:\Documents and Settings\UserXP\Рабочий стол\Аня\Презентация по физике\2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6800" y="2362200"/>
            <a:ext cx="1574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52400"/>
            <a:ext cx="71628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Телевизионный приём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87630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телевизоре имеется электронно-лучевая с магнитным управлением, называемая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кинескопом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кинескопе электронная пушка создает электронный пучок, который фокусируется на экране, покрытом кристаллами, способными светиться под ударами быстро движущихся электронов. На пути к экрану электроны пролетают через магнитные поля двух пар катушек, расположенных снаружи трубки. </a:t>
            </a:r>
          </a:p>
        </p:txBody>
      </p:sp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228600" y="60960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Передача телевизионных сигналов в любую точку нашей страны обеспечивается с помощью ретрансляционных искусственных спутников Земли в системе «Орбита».</a:t>
            </a:r>
          </a:p>
        </p:txBody>
      </p:sp>
      <p:pic>
        <p:nvPicPr>
          <p:cNvPr id="4101" name="Picture 6" descr="D:\^^~[Scorpi_Girl]~^^\Кайтинки\Анимации\Animation00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724400"/>
            <a:ext cx="1905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C:\Documents and Settings\Administrator\Desktop\Презентация по физике\34875634860394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438400"/>
            <a:ext cx="54102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C:\Documents and Settings\Administrator\Desktop\Презентация по физике\22_tv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362200"/>
            <a:ext cx="2667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152400" y="2667000"/>
            <a:ext cx="8763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Антенна телевизионного приемника принимает излучаемые антенной телевизионного передатчика ультракороткие волны, модулированные сигналами передаваемого изображения. Для получения в приемнике более сильных сигналов и уменьшения различных помех, как правило, делается специальная приемная телевизионная антенна. В простейшем случае она представляет собой так называемый полуволновый вибратор, или диполь, т. е. металлический стержень длиной немного менее половины длины волны, расположенный горизонтально под прямым углом к направлению на телецентр. 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Принятые сигналы усиливаются, детектируются и снова усиливаются подобно тому, как это делается в обычных приемниках для приема звукового радиовещания. Особенностью телевизионного приемника, который может быть прямого усиления или супергетеродинного типа, является то, что он рассчитан на прием ультракоротких волн.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Напряжение и ток сигналов изображения, полученных в результате усиления после детектора, повторяют все изменения тока, производившего модуляцию на телевизионном передатчике. Иначе говоря, сигнал изображения в приемнике точно отображает повторяющуюся 25 раз в секунду последовательную передачу отдельных элементов передаваемого объекта. Сигналы изображения воздействуют на приемную телевизионную трубку, которая является главной частью телевизора. </a:t>
            </a:r>
            <a:endParaRPr lang="ru-RU" sz="1600"/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0"/>
            <a:ext cx="76088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происходит телевизионный прием?</a:t>
            </a:r>
          </a:p>
        </p:txBody>
      </p:sp>
      <p:pic>
        <p:nvPicPr>
          <p:cNvPr id="5124" name="Picture 2" descr="C:\Documents and Settings\UserXP\Рабочий стол\Аня\Презентация по физике\0dd009f9b37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609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D:\^^~[Scorpi_Girl]~^^\Кайтинки\Анимации\j03363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09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C:\Documents and Settings\Administrator\Desktop\Презентация по физике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533400"/>
            <a:ext cx="24828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C:\Documents and Settings\Administrator\Desktop\Презентация по физике\198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533400"/>
            <a:ext cx="1652588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152400" y="3733800"/>
            <a:ext cx="5029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Применение электронно-лучевой трубки для приема телевизионных изображений было предложено профессором Петербургского технологического института Б. Л. Розингом еще в 1907 году и обеспечило дальнейшее развитие высококачественного телевидения. Именно Борис Львович Розинг своими работами заложил основы современного телевидения.</a:t>
            </a:r>
            <a:endParaRPr lang="ru-RU" sz="2000"/>
          </a:p>
        </p:txBody>
      </p:sp>
      <p:pic>
        <p:nvPicPr>
          <p:cNvPr id="6147" name="Рисунок 75" descr="(Борис Львович РОЗИНГ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5479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Administrator\Desktop\Презентация по физике\1166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"/>
            <a:ext cx="38385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Documents and Settings\Administrator\Desktop\Презентация по физике\rozin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28600"/>
            <a:ext cx="2268538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2400" y="152400"/>
            <a:ext cx="883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Кинескоп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- электронно-лучевой прибор, преобразующий электрические сигналы в световые</a:t>
            </a:r>
            <a:r>
              <a:rPr lang="ru-RU" sz="1600"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419600"/>
            <a:ext cx="8839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части: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электронная пушка, предназначена для формирования электронного луча, в цветных кинескопах и многолучевых осциллографических трубках объединяются в электронно-оптический прожектор;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экран, покрытый люминофором — веществом, светящимся при попадании на него пучка электронов;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 отклоняющая система, управляет лучом таким образом, что он формирует требуемое изображение. </a:t>
            </a:r>
          </a:p>
        </p:txBody>
      </p:sp>
      <p:pic>
        <p:nvPicPr>
          <p:cNvPr id="7172" name="Picture 5" descr="C:\Documents and Settings\Administrator\Desktop\Презентация по физике\CRT_monitor_4kinesk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609600"/>
            <a:ext cx="5195888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C:\Documents and Settings\Administrator\Desktop\Презентация по физике\televizor_grundig_porsche_design_e72_911_kineskop_100gerts_22441668_2_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33400"/>
            <a:ext cx="3365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152400" y="152400"/>
            <a:ext cx="8839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Исторически телевидение развивалось начиная с передачи только яркостной характеристики каждого элемента изображения. В черно-белом телевизоре  яркостный сигнал на выходе передающей трубки подвергается усилению и преобразованию. Каналом связи служит радиоканал или кабельный канал. В приёмном устройстве принятые сигналы преобразуются в однолучевом кинескопе, экран которого покрыт люминофором белого свечения.</a:t>
            </a:r>
          </a:p>
          <a:p>
            <a:endParaRPr lang="ru-RU"/>
          </a:p>
        </p:txBody>
      </p:sp>
      <p:pic>
        <p:nvPicPr>
          <p:cNvPr id="8195" name="Рисунок 8" descr="старый кинескоп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68580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C:\Documents and Settings\UserXP\Рабочий стол\Аня\Презентация по физике\8359488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8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5943600" y="1752600"/>
            <a:ext cx="3048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Электронные пушки </a:t>
            </a:r>
          </a:p>
          <a:p>
            <a:pPr marL="342900" indent="-342900">
              <a:buFontTx/>
              <a:buAutoNum type="arabicParenR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Электронные лучи</a:t>
            </a:r>
          </a:p>
          <a:p>
            <a:pPr marL="342900" indent="-342900">
              <a:buFontTx/>
              <a:buAutoNum type="arabicParenR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Фокусирующая катушка</a:t>
            </a:r>
          </a:p>
          <a:p>
            <a:pPr marL="342900" indent="-342900">
              <a:buFontTx/>
              <a:buAutoNum type="arabicParenR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Отклоняющие катушки</a:t>
            </a:r>
          </a:p>
          <a:p>
            <a:pPr marL="342900" indent="-342900">
              <a:buFontTx/>
              <a:buAutoNum type="arabicParenR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Анод</a:t>
            </a:r>
          </a:p>
          <a:p>
            <a:pPr marL="342900" indent="-342900">
              <a:buFontTx/>
              <a:buAutoNum type="arabicParenR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Маска, благодаря которой красный луч попадает на красный люминофор, и т. д.</a:t>
            </a:r>
          </a:p>
          <a:p>
            <a:pPr marL="342900" indent="-342900">
              <a:buFontTx/>
              <a:buAutoNum type="arabicParenR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Красные, зелёные и синие зёрна люминофора</a:t>
            </a:r>
          </a:p>
          <a:p>
            <a:pPr marL="342900" indent="-342900">
              <a:buFontTx/>
              <a:buAutoNum type="arabicParenR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Маска и зёрна люминофора (увеличенно).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52400"/>
            <a:ext cx="7543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Устройство цветного кинескопа</a:t>
            </a:r>
          </a:p>
        </p:txBody>
      </p:sp>
      <p:pic>
        <p:nvPicPr>
          <p:cNvPr id="9220" name="Picture 1" descr="C:\Documents and Settings\UserXP\Рабочий стол\Аня\Презентация по физике\750px-CRT_color_enhanc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5676900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15240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Передача и прием цветных изображений требуют применения более сложных телевизионных систем. Вместо одной падающей трубки требуется применять три трубки, передаю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ие сигналы трех одноцветных изображений -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красного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синего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зеленого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цвета.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419600"/>
            <a:ext cx="8839200" cy="23082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Экран кинескопа цветного телевизора покрыт кристаллами люминофоров трех сортов. Эти кристаллы расположены в отдельных ячейках на экране в строгом порядке.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На экране цветного телевизора три пучка создают одновременно три изображения 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красного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зелёного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b="1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синего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цвета. Наложение этих изображений, состоящих из маленьких светящих участков,  воспринимается глазом человека как многоцветное изображение со всеми оттенками цветов. Одновременно свечение кристаллов в одном месте </a:t>
            </a:r>
            <a:r>
              <a:rPr lang="ru-RU" b="1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синим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красным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зелёным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цветом воспринимается глазом как белый цвет, поэтому на экране  цветного телевизора можно получать и черно-белые изображения.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304800" y="2133600"/>
            <a:ext cx="838200" cy="9144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5" name="Picture 2" descr="C:\Documents and Settings\UserXP\Рабочий стол\Аня\Презентация по физике\ааааааааааааааааааааааа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066800"/>
            <a:ext cx="2528888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узел 8"/>
          <p:cNvSpPr/>
          <p:nvPr/>
        </p:nvSpPr>
        <p:spPr>
          <a:xfrm>
            <a:off x="1295400" y="3200400"/>
            <a:ext cx="838200" cy="9144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1752600" y="1828800"/>
            <a:ext cx="838200" cy="9144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8" name="Picture 8" descr="C:\Documents and Settings\Administrator\Desktop\Презентация по физике\ae73e1587d6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219200"/>
            <a:ext cx="25939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607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Телевидение</dc:title>
  <cp:lastModifiedBy>User</cp:lastModifiedBy>
  <cp:revision>14</cp:revision>
  <dcterms:modified xsi:type="dcterms:W3CDTF">2011-12-10T10:38:17Z</dcterms:modified>
</cp:coreProperties>
</file>