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9" r:id="rId3"/>
    <p:sldId id="257" r:id="rId4"/>
    <p:sldId id="288" r:id="rId5"/>
    <p:sldId id="290" r:id="rId6"/>
    <p:sldId id="272" r:id="rId7"/>
    <p:sldId id="289" r:id="rId8"/>
    <p:sldId id="276" r:id="rId9"/>
    <p:sldId id="277" r:id="rId10"/>
    <p:sldId id="278" r:id="rId11"/>
    <p:sldId id="279" r:id="rId12"/>
    <p:sldId id="286" r:id="rId13"/>
    <p:sldId id="282" r:id="rId14"/>
    <p:sldId id="283" r:id="rId15"/>
    <p:sldId id="280" r:id="rId16"/>
    <p:sldId id="281" r:id="rId17"/>
    <p:sldId id="274" r:id="rId18"/>
    <p:sldId id="284" r:id="rId19"/>
    <p:sldId id="26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94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достаточный уровень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октябрь</c:v>
                </c:pt>
                <c:pt idx="1">
                  <c:v>ноябрь</c:v>
                </c:pt>
                <c:pt idx="2">
                  <c:v>декабрь</c:v>
                </c:pt>
                <c:pt idx="3">
                  <c:v>январь</c:v>
                </c:pt>
                <c:pt idx="4">
                  <c:v>февраль</c:v>
                </c:pt>
                <c:pt idx="5">
                  <c:v>март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достаточного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октябрь</c:v>
                </c:pt>
                <c:pt idx="1">
                  <c:v>ноябрь</c:v>
                </c:pt>
                <c:pt idx="2">
                  <c:v>декабрь</c:v>
                </c:pt>
                <c:pt idx="3">
                  <c:v>январь</c:v>
                </c:pt>
                <c:pt idx="4">
                  <c:v>февраль</c:v>
                </c:pt>
                <c:pt idx="5">
                  <c:v>март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0.27</c:v>
                </c:pt>
                <c:pt idx="3">
                  <c:v>0.35000000000000026</c:v>
                </c:pt>
                <c:pt idx="4">
                  <c:v>0.39000000000000035</c:v>
                </c:pt>
                <c:pt idx="5">
                  <c:v>0.42000000000000026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октябрь</c:v>
                </c:pt>
                <c:pt idx="1">
                  <c:v>ноябрь</c:v>
                </c:pt>
                <c:pt idx="2">
                  <c:v>декабрь</c:v>
                </c:pt>
                <c:pt idx="3">
                  <c:v>январь</c:v>
                </c:pt>
                <c:pt idx="4">
                  <c:v>февраль</c:v>
                </c:pt>
                <c:pt idx="5">
                  <c:v>март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8.0000000000000085E-2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gapWidth val="75"/>
        <c:axId val="85662720"/>
        <c:axId val="85689088"/>
      </c:barChart>
      <c:catAx>
        <c:axId val="85662720"/>
        <c:scaling>
          <c:orientation val="minMax"/>
        </c:scaling>
        <c:axPos val="b"/>
        <c:majorTickMark val="none"/>
        <c:tickLblPos val="nextTo"/>
        <c:crossAx val="85689088"/>
        <c:crosses val="autoZero"/>
        <c:auto val="1"/>
        <c:lblAlgn val="ctr"/>
        <c:lblOffset val="100"/>
      </c:catAx>
      <c:valAx>
        <c:axId val="85689088"/>
        <c:scaling>
          <c:orientation val="minMax"/>
        </c:scaling>
        <c:axPos val="l"/>
        <c:numFmt formatCode="0%" sourceLinked="1"/>
        <c:majorTickMark val="none"/>
        <c:tickLblPos val="nextTo"/>
        <c:crossAx val="8566272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6DE423-B628-4E8E-856B-022D27793ADC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EBE285-9E1A-45C3-985E-1DD752670E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0F82AA-46D8-4FA1-9EA3-1C2768CC2FF1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E4B0B9-70B2-413E-846B-92DA4C9172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20E47D-4BD4-4D87-BB96-83E9FDE20F1D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2F12C7-E3AD-4ECC-8569-4FCCD5F730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20B5E1-AE61-4009-8D19-37EB590BD27A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479B29-44B7-4257-98B9-FE39C51763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9B175A-909D-4F0B-8A58-DAF6F5694A9A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0A614F-470C-4897-9388-F839BE29BF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C6E699-4AB1-42F7-80CC-0093FE1890A9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154A2D-A73B-4518-A6CC-CD8C66A278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8AA9A9-CDDA-483C-B3B8-229771D0308A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DD28D5-FE55-400F-BF65-ACA1BAE752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AF0354-45E8-424B-B3BC-FD41E9DF0849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E68A2D-858B-41FB-A9BE-298CEA6476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825E5B-F9E1-447E-A622-E2915FC67271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C4162F-9AE4-4604-BBEB-A0A6957903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E5C337-4516-4F34-8471-3CF6902E96AA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D63C3-2D54-42B3-965D-E9E166849C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01AD5B-64E6-4103-B17B-4BBE190D8DCB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D65289-E2FB-4D1F-8531-28F1931877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23FF06D4-AAEA-4B79-932E-8ABFF0A10665}" type="datetimeFigureOut">
              <a:rPr lang="ru-RU" smtClean="0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872C3D1-D464-46A3-A7EA-E2CFFF14B8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«О результатах внедрения коммуникативных технологий»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3579812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Подготовила : Цыплякова К.В.,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учитель математики и информатики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 bwMode="auto">
          <a:xfrm>
            <a:off x="1042988" y="549275"/>
            <a:ext cx="7854950" cy="5643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Методы и приёмы, используемые для реализации задач: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Коррекционные упражнения: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- внимательность (нахождение ошибки в тексте, форматирование текста – изменение шрифта);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- развитие моторики кистей рук (работа с клавиатурой):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- набор текста за определённое время (10 минут)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- воображение и детское творчество (рисунок, работа с фотографией). Участие в конкурсе «Благословляю Вас леса».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практические задания с применением программных продуктов (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Word, Paint, Power Point, Excel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т.д.);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Работа с программами на компьютере ( «Мир информатики», «Учимся печатать на компьютере», «Как рисовать на компьютере», «Как работать на компьютере»)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/>
          </p:cNvSpPr>
          <p:nvPr>
            <p:ph type="title"/>
          </p:nvPr>
        </p:nvSpPr>
        <p:spPr bwMode="auto">
          <a:xfrm>
            <a:off x="1143000" y="200025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программе в 6 – 9 классах с первой по третью четверть было изучение двух компьютерных программ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Paint 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MS Word</a:t>
            </a:r>
            <a:r>
              <a:rPr lang="ru-RU" sz="2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 и 7 класс: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научились работать в программе для рисования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Paint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были созданы рисунки на выставку; (Создан альбом с детскими рисунками)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научились работать с текстом в программе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создавали рассказ о себе, объявления, набирают текст от 100 символов и более за 10 – 15 минут;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 и 9 классы: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Осваивают программу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MS Visio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третьей четверти: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- научились создавать в программе фотографии, видеоролики на заданную тематику;</a:t>
            </a: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 и 11 классы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активно осваивают работу в программе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Exel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программу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Power Point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научились работать с простыми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таблицами и создавать их в программе;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научились создавать презентации в 5 – 6 слайдов, оформлять их.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900" dirty="0" smtClean="0">
                <a:effectLst/>
              </a:rPr>
              <a:t>Обучающиеся  8 класса научились: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Работать с текстом (форматировать, копировать, сохранять);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Научились быть более внимательными и усидчивыми;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Развивается детское творчество (рисунки принимают участие в окружных конкурсах);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Научились использовать теоретические знания на практике при работе в компьютерных программах</a:t>
            </a:r>
          </a:p>
          <a:p>
            <a:endParaRPr lang="ru-RU" sz="1600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000" b="1" dirty="0" smtClean="0">
                <a:effectLst/>
                <a:latin typeface="Times New Roman" pitchFamily="18" charset="0"/>
              </a:rPr>
              <a:t>Диагностика знаний, умений и навыков по информатике  обучающихся 8 класса, </a:t>
            </a:r>
            <a:r>
              <a:rPr lang="en-US" sz="2000" b="1" dirty="0" smtClean="0">
                <a:effectLst/>
                <a:latin typeface="Times New Roman" pitchFamily="18" charset="0"/>
              </a:rPr>
              <a:t>o</a:t>
            </a:r>
            <a:r>
              <a:rPr lang="ru-RU" sz="2000" b="1" dirty="0" smtClean="0">
                <a:effectLst/>
                <a:latin typeface="Times New Roman" pitchFamily="18" charset="0"/>
              </a:rPr>
              <a:t>ктябрь2009- март 2010 г.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69770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7362084" cy="9401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Результаты диагностики 8 класса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659284"/>
            <a:ext cx="77153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результатам диагностики в октябре месяце у 8 класса наблюдался уровень знаний умений и навыков 8% от общего уровня ЗУН (100%), что является показателем  низкого уровня.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в ноябре также уровень знаний умений и навыков находился на низком уровне но уже составлял 16 % от общего уровня ЗУН (100%).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 декабря по март  уровень знаний умений и навыков повысился с 27% до 42% и продолжает повышаться на сегодняшний день.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Сейчас уровень ЗУН находится на уровне ниже достаточного, что позволяет определить что уровень ЗУН всё время повышается.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100% - достаточный уровень</a:t>
            </a: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88913"/>
            <a:ext cx="6372225" cy="14398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Фотографии на окружной конкурс </a:t>
            </a:r>
            <a:br>
              <a:rPr lang="ru-RU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«Благословляю Вас леса», выполненные нашими                 </a:t>
            </a:r>
            <a:br>
              <a:rPr lang="ru-RU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воспитанниками</a:t>
            </a:r>
            <a:br>
              <a:rPr lang="ru-RU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F:\SDC105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268413"/>
            <a:ext cx="2855912" cy="18764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5603" name="Picture 3" descr="F:\SDC105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412875"/>
            <a:ext cx="2786062" cy="20891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87450" y="5013325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258888" y="3141663"/>
            <a:ext cx="27352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1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Юнусова 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Юлия, 8 класс «Где – то прячется весна…»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932363" y="3860800"/>
            <a:ext cx="27352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Голованик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Сергей, 9 класс «Край суровой красоты»</a:t>
            </a:r>
          </a:p>
        </p:txBody>
      </p:sp>
      <p:pic>
        <p:nvPicPr>
          <p:cNvPr id="46082" name="Picture 2" descr="F:\SDC1019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980602" y="4448762"/>
            <a:ext cx="2443058" cy="18322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43438" y="5500702"/>
            <a:ext cx="25003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Усаров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Шохимардон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9 класс 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«Это дерево старше меня»</a:t>
            </a: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214414" y="785794"/>
            <a:ext cx="2143140" cy="17145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277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1643063"/>
            <a:ext cx="1857375" cy="1571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1143000"/>
            <a:ext cx="1855787" cy="1284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50" y="4000500"/>
            <a:ext cx="2284413" cy="1641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3277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3214686"/>
            <a:ext cx="2141538" cy="1069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277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13" y="3500438"/>
            <a:ext cx="1570037" cy="1498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57224" y="2571744"/>
            <a:ext cx="27352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</a:t>
            </a:r>
            <a:r>
              <a:rPr lang="ru-RU" sz="1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Аскерзаде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Халид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класс 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71802" y="214290"/>
            <a:ext cx="47863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Выставка рисунков в кабинете информатики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714744" y="3286124"/>
            <a:ext cx="2428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Зотова Марина, 7 класс</a:t>
            </a: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929454" y="2500306"/>
            <a:ext cx="2428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Архипов Ваня, 7 класс</a:t>
            </a: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857224" y="4357694"/>
            <a:ext cx="2428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Сеидов Миша, 7 класс</a:t>
            </a: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643306" y="5715016"/>
            <a:ext cx="2357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Юнусова Юлия, 8 класс</a:t>
            </a: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572264" y="5072074"/>
            <a:ext cx="24495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Улмасов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Джумабой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9 класс</a:t>
            </a: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643182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данный момент  у обучающихся 6-11  классов остаются некоторые трудности: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 Умение выполнять действие с текстом (копирование, сохранение, форматирование);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Работа с программными продуктами (вход в программу, знание основных функций);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 Работа в программе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(составление таблиц, заполнение таблицы данными);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Предложения: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Задействовать обучающихся в подготовке докладов и презентаций;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Задействовать их в интернет - сообществах и социальных сетях;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Участие в конкурсах творческих работ;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/>
          </p:cNvSpPr>
          <p:nvPr/>
        </p:nvSpPr>
        <p:spPr bwMode="auto">
          <a:xfrm>
            <a:off x="714375" y="1000125"/>
            <a:ext cx="8143875" cy="15716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1857364"/>
            <a:ext cx="7786689" cy="300039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Развитие </a:t>
            </a:r>
            <a:r>
              <a:rPr lang="ru-RU" sz="3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межпредметных связей: увеличение количества  уроков профильного труда</a:t>
            </a: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занятий </a:t>
            </a:r>
            <a:r>
              <a:rPr lang="ru-RU" sz="3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 выбору, обязательных занятий на базе кабинета информатики.</a:t>
            </a:r>
          </a:p>
          <a:p>
            <a:pPr>
              <a:buFont typeface="Arial" charset="0"/>
              <a:buChar char="•"/>
              <a:defRPr/>
            </a:pPr>
            <a:r>
              <a:rPr lang="ru-RU" sz="3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Активизировать работу по участию детей в Социальных Интернет- проектах, творческих конкурсах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Задействовать </a:t>
            </a:r>
            <a:r>
              <a:rPr lang="ru-RU" sz="3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обучающихся в подготовке докладов и </a:t>
            </a: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презентаций.</a:t>
            </a:r>
            <a:r>
              <a:rPr lang="ru-RU" sz="3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3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3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43000" y="500063"/>
            <a:ext cx="749935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3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Перспективы в работе факультатива информатики</a:t>
            </a:r>
            <a:endParaRPr lang="ru-RU" sz="4300" b="1" i="1" dirty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Предложения: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Корректировка календарно – тематического планирования по увеличению доли часов с использованием информационно – коммуникативных технологий;</a:t>
            </a:r>
          </a:p>
          <a:p>
            <a:pPr eaLnBrk="1" hangingPunct="1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Спланировать и провести мастер-класс урока русского языка в 7 классе на базе кабинета информатики;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Провести Неделю ИКТ в  школе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Провести тематические семинар «Информационно-коммуникативные технологии в образовательной среде  специального (коррекционного) образовательного учреждения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вида»; </a:t>
            </a:r>
          </a:p>
          <a:p>
            <a:pPr eaLnBrk="1" hangingPunct="1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Школьная педагогическая конференция по применению ИКТ  в профессиональной деятельности (обмен опытом).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934325" cy="50831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 smtClean="0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«Целесообразно поддерживать творческую среду детей и развивать учительский потенциал»</a:t>
            </a:r>
            <a:br>
              <a:rPr lang="ru-RU" sz="2000" b="1" dirty="0" smtClean="0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800" dirty="0" smtClean="0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Национальная образовательная инициатива </a:t>
            </a:r>
            <a:br>
              <a:rPr lang="ru-RU" sz="1800" dirty="0" smtClean="0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	«Наша новая школа»</a:t>
            </a:r>
            <a:br>
              <a:rPr lang="ru-RU" sz="1800" dirty="0" smtClean="0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solidFill>
                <a:srgbClr val="3B1D1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Цель занятий факультатива 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Обучающийся, воспитанник со сформированными знаниями, умениями и навыками работы на ПЭВМ.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38300" y="1643063"/>
            <a:ext cx="7505700" cy="11318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Материально- техническая база   работы с ИКТ: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Компьютеры;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Принтеры и сканеры;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Мультимедия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проектор;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-Цифровые фотоаппараты;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Микроскоп, лупы;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Видеокамера;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Телевизор;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Музыкальный центр;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Телефон;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Калькулятор;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Модем;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Музыкальная клавиатура;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1500166" y="4000504"/>
            <a:ext cx="6235700" cy="2174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Материально-технические условия  созданы, 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НЕТ: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Локальной сети;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Интернета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35004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понимаем под ИКТ?</a:t>
            </a:r>
            <a:br>
              <a:rPr lang="ru-RU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ИКТ – факультатив по информатике.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ИКТ – информационно – коммуникативные технологии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ИКТ – это передача информации при помощи технических средств.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Информатизация образования – процесс обеспечения сферы образования теорией и практикой разработки и использования новых информационных и телекоммуникационных технологий, ориентированных на реализацию психолого – педагогических целей обучения и воспитания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Коммуникация (от </a:t>
            </a:r>
            <a:r>
              <a:rPr lang="en-US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communicate</a:t>
            </a:r>
            <a:r>
              <a:rPr lang="ru-R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сообщать, передавать).Вербальная и невербальная.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Целенаправленный процесс передачи при помощи языка (языкового кода) мысленного содержания (основная и первичная функция).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– искусство, ремесло, наука. Наука, исследующая методы.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ru-RU" sz="39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Диаграмма 1"/>
          <p:cNvGraphicFramePr>
            <a:graphicFrameLocks/>
          </p:cNvGraphicFramePr>
          <p:nvPr/>
        </p:nvGraphicFramePr>
        <p:xfrm>
          <a:off x="1116013" y="1700213"/>
          <a:ext cx="7670800" cy="4300537"/>
        </p:xfrm>
        <a:graphic>
          <a:graphicData uri="http://schemas.openxmlformats.org/presentationml/2006/ole">
            <p:oleObj spid="_x0000_s17409" name="Диаграмма" r:id="rId3" imgW="8358340" imgH="4352921" progId="Excel.Sheet.8">
              <p:embed/>
            </p:oleObj>
          </a:graphicData>
        </a:graphic>
      </p:graphicFrame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857250" y="428625"/>
            <a:ext cx="7858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>
                <a:solidFill>
                  <a:srgbClr val="572314"/>
                </a:solidFill>
              </a:rPr>
              <a:t>Диагностика знаний, умений и навыков по информатике  обучающихся 6-11 классов, </a:t>
            </a:r>
            <a:r>
              <a:rPr lang="en-US" sz="1800" b="1">
                <a:solidFill>
                  <a:srgbClr val="572314"/>
                </a:solidFill>
              </a:rPr>
              <a:t>o</a:t>
            </a:r>
            <a:r>
              <a:rPr lang="ru-RU" sz="1800" b="1">
                <a:solidFill>
                  <a:srgbClr val="572314"/>
                </a:solidFill>
              </a:rPr>
              <a:t>ктябрь2009- март 2010 г.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/>
          </p:cNvSpPr>
          <p:nvPr>
            <p:ph type="title"/>
          </p:nvPr>
        </p:nvSpPr>
        <p:spPr bwMode="auto">
          <a:xfrm>
            <a:off x="1142976" y="242886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диагностики: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результатам диагностики в октябре месяце у 6 – 11 классов наблюдался уровень знаний умений и навыков 15% от общего уровня ЗУН (100%), что является показателем  низкого уровня. 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в ноябре также уровень знаний умений и навыков находился на низком уровне но уже составлял 25 % от общего уровня ЗУН (100%).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с декабря по март  уровень знаний умений и навыков повысился с42% до 58% и продолжает повышаться на сегодняшний день.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Сейчас уровень ЗУН находится на уровне ниже достаточного, что позволяет определить что уровень ЗУН всё время повышается.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100% - достаточный уровень.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000108"/>
            <a:ext cx="7499350" cy="464347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Трудности, выявленные при проведении диагностики: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Трудности  с форматированием текста (изменением размера шрифта, начертание букв);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Трудности при работе с электронными носителями;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Трудности при нахождение и открытии любой из компьютерных программ (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Word, Paint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Excel 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т.д.);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Трудности при выполнении инструктажа по технике безопасности;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Трудности при правильном включении/ выключении компьютера (через кнопку «Пуск»);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Трудности при выполнении действий с текстом (копирование, сохранение и т.д.);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Действия, направленные на коррекцию трудностей: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Работа с текстом (форматирование – изменения шрифта и начертания букв на готовом тексте);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Работа с электронными носителями (дисками);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Работа с компьютерными программами (вход в программу, работа с её основными функциями);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Проведение инструктажей по технике безопасности в начале каждого урока;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Тренировка включения и выключения компьютера дважды на уроке;</a:t>
            </a:r>
            <a:b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Выполнение действий с заданным текстом (копирование из папки в папку, сохранение напечатанного текста);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35743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(на примере 8 класса)</a:t>
            </a:r>
            <a:br>
              <a:rPr lang="ru-RU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Проведена диагностика обучающихся  8 класса и поставлены следующие задачи:</a:t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Оценить уровень качества знаний умений и навыков у обучающихся 8 класса по предмету информатика за период с октября 2009г. по март 2010г.</a:t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 Оценить уровень умения использования программных продуктов;</a:t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 Знание техники безопасности;</a:t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7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721</TotalTime>
  <Words>406</Words>
  <Application>Microsoft Office PowerPoint</Application>
  <PresentationFormat>Экран (4:3)</PresentationFormat>
  <Paragraphs>56</Paragraphs>
  <Slides>19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Солнцестояние</vt:lpstr>
      <vt:lpstr>Диаграмма</vt:lpstr>
      <vt:lpstr>«О результатах внедрения коммуникативных технологий»</vt:lpstr>
      <vt:lpstr> «Целесообразно поддерживать творческую среду детей и развивать учительский потенциал»                Национальная образовательная инициатива    «Наша новая школа» </vt:lpstr>
      <vt:lpstr>Цель занятий факультатива :</vt:lpstr>
      <vt:lpstr>Материально- техническая база   работы с ИКТ: - Компьютеры; - Принтеры и сканеры; - Мультимедия - проектор; -Цифровые фотоаппараты; - Микроскоп, лупы; - Видеокамера; - Телевизор; - Музыкальный центр; - Телефон; - Калькулятор; - Модем; - Музыкальная клавиатура;</vt:lpstr>
      <vt:lpstr>Что понимаем под ИКТ?  ИКТ – факультатив по информатике.  ИКТ – информационно – коммуникативные технологии  ИКТ – это передача информации при помощи технических средств.  Информатизация образования – процесс обеспечения сферы образования теорией и практикой разработки и использования новых информационных и телекоммуникационных технологий, ориентированных на реализацию психолого – педагогических целей обучения и воспитания  Коммуникация (от communicate – сообщать, передавать).Вербальная и невербальная. Целенаправленный процесс передачи при помощи языка (языкового кода) мысленного содержания (основная и первичная функция).  Технология – искусство, ремесло, наука. Наука, исследующая методы.        </vt:lpstr>
      <vt:lpstr>Слайд 6</vt:lpstr>
      <vt:lpstr>Результаты диагностики: - по результатам диагностики в октябре месяце у 6 – 11 классов наблюдался уровень знаний умений и навыков 15% от общего уровня ЗУН (100%), что является показателем  низкого уровня.   - в ноябре также уровень знаний умений и навыков находился на низком уровне но уже составлял 25 % от общего уровня ЗУН (100%). - с декабря по март  уровень знаний умений и навыков повысился с42% до 58% и продолжает повышаться на сегодняшний день. Сейчас уровень ЗУН находится на уровне ниже достаточного, что позволяет определить что уровень ЗУН всё время повышается. * 100% - достаточный уровень.</vt:lpstr>
      <vt:lpstr>Трудности, выявленные при проведении диагностики:  - Трудности  с форматированием текста (изменением размера шрифта, начертание букв); - Трудности при работе с электронными носителями; - Трудности при нахождение и открытии любой из компьютерных программ (Word, Paint, Excel и т.д.); - Трудности при выполнении инструктажа по технике безопасности; - Трудности при правильном включении/ выключении компьютера (через кнопку «Пуск»); - Трудности при выполнении действий с текстом (копирование, сохранение и т.д.);  Действия, направленные на коррекцию трудностей:   - Работа с текстом (форматирование – изменения шрифта и начертания букв на готовом тексте); - Работа с электронными носителями (дисками); - Работа с компьютерными программами (вход в программу, работа с её основными функциями); - Проведение инструктажей по технике безопасности в начале каждого урока; - Тренировка включения и выключения компьютера дважды на уроке; - Выполнение действий с заданным текстом (копирование из папки в папку, сохранение напечатанного текста);</vt:lpstr>
      <vt:lpstr>Задачи (на примере 8 класса)  Проведена диагностика обучающихся  8 класса и поставлены следующие задачи:   - Оценить уровень качества знаний умений и навыков у обучающихся 8 класса по предмету информатика за период с октября 2009г. по март 2010г.  - Оценить уровень умения использования программных продуктов;  - Знание техники безопасности; </vt:lpstr>
      <vt:lpstr>Методы и приёмы, используемые для реализации задач:   - Коррекционные упражнения:          - внимательность (нахождение ошибки в тексте, форматирование текста – изменение шрифта);          - развитие моторики кистей рук (работа с клавиатурой):                          - набор текста за определённое время (10 минут)          - воображение и детское творчество (рисунок, работа с фотографией). Участие в конкурсе «Благословляю Вас леса». - практические задания с применением программных продуктов (Word, Paint, Power Point, Excel и т.д.);  - Работа с программами на компьютере ( «Мир информатики», «Учимся печатать на компьютере», «Как рисовать на компьютере», «Как работать на компьютере») </vt:lpstr>
      <vt:lpstr>      По программе в 6 – 9 классах с первой по третью четверть было изучение двух компьютерных программ Paint  и MS Word. 6 и 7 класс:  - научились работать в программе для рисования Paint, были созданы рисунки на выставку; (Создан альбом с детскими рисунками) - научились работать с текстом в программе Word, создавали рассказ о себе, объявления, набирают текст от 100 символов и более за 10 – 15 минут;  8 и 9 классы:  Осваивают программу MS Visio в третьей четверти:    - научились создавать в программе фотографии, видеоролики на заданную тематику;  10 и 11 классы активно осваивают работу в программе Exel и программу Power Point :  - научились работать с простыми  таблицами и создавать их в программе;  - научились создавать презентации в 5 – 6 слайдов, оформлять их.</vt:lpstr>
      <vt:lpstr>Обучающиеся  8 класса научились:</vt:lpstr>
      <vt:lpstr>Диагностика знаний, умений и навыков по информатике  обучающихся 8 класса, oктябрь2009- март 2010 г. </vt:lpstr>
      <vt:lpstr>Результаты диагностики 8 класса</vt:lpstr>
      <vt:lpstr>             Фотографии на окружной конкурс     «Благословляю Вас леса», выполненные нашими                                                                                       воспитанниками </vt:lpstr>
      <vt:lpstr>Слайд 16</vt:lpstr>
      <vt:lpstr>На данный момент  у обучающихся 6-11  классов остаются некоторые трудности:  - Умение выполнять действие с текстом (копирование, сохранение, форматирование); - Работа с программными продуктами (вход в программу, знание основных функций);  - Работа в программе Excel(составление таблиц, заполнение таблицы данными);  Предложения: - Задействовать обучающихся в подготовке докладов и презентаций; - Задействовать их в интернет - сообществах и социальных сетях; - Участие в конкурсах творческих работ; </vt:lpstr>
      <vt:lpstr>Слайд 18</vt:lpstr>
      <vt:lpstr>Предложения:</vt:lpstr>
    </vt:vector>
  </TitlesOfParts>
  <Company>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результатах внедрения коммуникативных технологий»</dc:title>
  <dc:creator>учитель</dc:creator>
  <cp:lastModifiedBy>учитель</cp:lastModifiedBy>
  <cp:revision>77</cp:revision>
  <dcterms:created xsi:type="dcterms:W3CDTF">2010-03-04T04:13:42Z</dcterms:created>
  <dcterms:modified xsi:type="dcterms:W3CDTF">2010-12-21T05:29:58Z</dcterms:modified>
</cp:coreProperties>
</file>