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7" r:id="rId6"/>
    <p:sldId id="264" r:id="rId7"/>
    <p:sldId id="263" r:id="rId8"/>
    <p:sldId id="262" r:id="rId9"/>
    <p:sldId id="265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3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77B5E4-845E-4614-B69D-7668A76E4778}" type="datetimeFigureOut">
              <a:rPr lang="ru-RU" smtClean="0"/>
              <a:t>05.05.2014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CB2374-D012-4D46-B2BE-32CB7BF96B6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18648" cy="3888432"/>
          </a:xfrm>
        </p:spPr>
        <p:txBody>
          <a:bodyPr>
            <a:normAutofit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20880" cy="5184576"/>
          </a:xfrm>
        </p:spPr>
        <p:txBody>
          <a:bodyPr>
            <a:normAutofit fontScale="77500" lnSpcReduction="20000"/>
          </a:bodyPr>
          <a:lstStyle/>
          <a:p>
            <a:endParaRPr lang="ru-RU" sz="3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применении в практике методических приемов по развитию мелкой моторики рук </a:t>
            </a:r>
            <a:r>
              <a:rPr lang="ru-RU" sz="39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уроках </a:t>
            </a:r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изобразительного искусства</a:t>
            </a:r>
          </a:p>
          <a:p>
            <a:r>
              <a:rPr lang="ru-RU" sz="3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(Видео урок)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Измайлова К.В.</a:t>
            </a:r>
          </a:p>
          <a:p>
            <a:pPr algn="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индивидуального обучения на дому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577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тонкой моторики, является главным условием осуществления познавательной деятельности, обеспечивает возможности успешного обучения, проводимого с помощью не только традиционных методов, но и с использованием новых технологий (включая информационные).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15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самообразования: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мелкой моторики рук </a:t>
            </a: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обучающегося, воспитанника</a:t>
            </a: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посредством выполнения заданий на </a:t>
            </a:r>
          </a:p>
          <a:p>
            <a:pPr marL="0" indent="0" algn="ctr">
              <a:buNone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 изобразительного искусства»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45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755650" y="115888"/>
            <a:ext cx="7499350" cy="3125787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Сухомлинский писал, что «истоки способностей и дарований детей – на кончиках их пальцев. Чем больше уверенности в движениях детской руки, тем тоньше взаимодействие руки с орудием труда, сложнее движения, ярче творческая стихия детского разума. А чем больше мастерства в детской руке, тем ребенок умнее…».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4448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нужно развивать пальчики школьникам?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420888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Учеными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развитие рук находится в тесной связи с развитием речи и мышления ребёнка.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Систематическая работа по тренировке движений пальцев на ряду со стимулирующим влиянием на развитие речи является мощным средством повышения работоспособности коры головного мозга, у детей улучшается ВНИМАНИЕ, ПАМЯТЬ, СЛУХ, ЗРЕНИЕ.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разнообразных художественных материалов, применение смешанных техник, не только позволяет учащимся добиваться большей образной выразительности, но и содействует развитию художественного творчества, способностей ребёнка – тем самым осуществляя работу по формированию здорового образа жизни. </a:t>
            </a:r>
          </a:p>
        </p:txBody>
      </p:sp>
    </p:spTree>
    <p:extLst>
      <p:ext uri="{BB962C8B-B14F-4D97-AF65-F5344CB8AC3E}">
        <p14:creationId xmlns:p14="http://schemas.microsoft.com/office/powerpoint/2010/main" val="148264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988840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развития мелкой моторики и координации движения рук – это педагогическая технология, ориентированная на приобретение новых знаний для освоения новых способов человеческой деятельности. .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25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84784" y="1340768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развития мелкой моторики на занятиях по изобразительной деятельности весьма актуальна, так как именно изобразительная деятельность способствует развитию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сенсомоторики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согласованности в работе глаза и руки, совершенствованию координации движений, гибкости, точности в выполнении действий, коррекции мелкой моторики пальцев рук.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38294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348880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определяется тем, что развитие мелкой моторики связано с развитием познавательной, волевой и эмоциональной сфер психики.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7879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844824"/>
            <a:ext cx="75608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разработке системного подхода в творческой деятельности с применением разной техники выполнения: пальчиковая живопись,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заминание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ткани, работа с соленым тестом, работа с мокрой тканью, живопись губкой, обводка, штриховка, раскрашивание,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поантилизм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кляксография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монотипия,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набрызг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внедрение своих навыков в учебную и воспитательную деятельность школьников младшего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звена.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5351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вниманию предоставляется фрагмент видео урока изобразительного искусства с использованием наиболее интересных методик развития мелкой моторики рук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497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276</Words>
  <Application>Microsoft Office PowerPoint</Application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</vt:lpstr>
      <vt:lpstr>Тема самообразования:</vt:lpstr>
      <vt:lpstr>            </vt:lpstr>
      <vt:lpstr>Для чего нужно развивать пальчики школьникам?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user</dc:creator>
  <cp:lastModifiedBy>user</cp:lastModifiedBy>
  <cp:revision>7</cp:revision>
  <cp:lastPrinted>2014-05-05T17:36:54Z</cp:lastPrinted>
  <dcterms:created xsi:type="dcterms:W3CDTF">2014-04-28T18:53:12Z</dcterms:created>
  <dcterms:modified xsi:type="dcterms:W3CDTF">2014-05-05T17:53:28Z</dcterms:modified>
</cp:coreProperties>
</file>