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57" r:id="rId5"/>
    <p:sldId id="258" r:id="rId6"/>
    <p:sldId id="260" r:id="rId7"/>
    <p:sldId id="266" r:id="rId8"/>
    <p:sldId id="261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0C6A28-F15D-4B77-B77C-71E636F900EC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208764-2CD4-4E72-A6C2-0AA87025B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0716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«Результаты реализации индивидуального маршрута учителя, направленного на повышение профессионального уровня на этапе профессионального становления молодого специалиста»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000504"/>
            <a:ext cx="6400800" cy="1752600"/>
          </a:xfrm>
        </p:spPr>
        <p:txBody>
          <a:bodyPr/>
          <a:lstStyle/>
          <a:p>
            <a:r>
              <a:rPr lang="ru-RU" dirty="0" smtClean="0"/>
              <a:t>Подготовила: Цыплякова К.В.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719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к апрелю повысился мой уровень знаний умений и навыков по сравнению с октябрём 2009 года в следующих аспектах: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повысился уровень владения ИКТ;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уровень владения приёмами работы в группах;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готовность предъявлять опыт работы;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умение оформлять и работать с документами;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64331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перспективе: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следующий год я ставлю пред собой следующие задачи: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Научится применять диагностический инструментарий и анализировать результаты диагностики;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Продолжать повышение своих знаний в области коррекционной педагогики;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Пришла я в это образовательное учреждение 1 октября 2009 года.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самоэкспертизы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уровня знаний в коррекционной педагогике.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Задачи( октябрь 2009г.):</a:t>
            </a:r>
            <a:br>
              <a:rPr lang="ru-RU" dirty="0" smtClean="0"/>
            </a:br>
            <a:r>
              <a:rPr lang="ru-RU" dirty="0" smtClean="0"/>
              <a:t>- изучение требований оформления и ведения школьной документации;</a:t>
            </a:r>
            <a:br>
              <a:rPr lang="ru-RU" dirty="0" smtClean="0"/>
            </a:br>
            <a:r>
              <a:rPr lang="ru-RU" dirty="0" smtClean="0"/>
              <a:t>- повышения уровня знаний в коррекционной педагогике;</a:t>
            </a:r>
            <a:br>
              <a:rPr lang="ru-RU" dirty="0" smtClean="0"/>
            </a:br>
            <a:r>
              <a:rPr lang="ru-RU" dirty="0" smtClean="0"/>
              <a:t>- изучение требований к проведению занятий в коррекционной школе;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64331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 составлен план адаптации молодого специалиста;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Проводилась работа с наставником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Моржанаева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И.Н.) по пополнению знаний в области преподавания математики в коррекционной школе;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Изучалась специальная литература;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Посещала консультации;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Занималась редактированием дневников комплексного сопровождения;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различных окружных конкурсах с обучающимися, воспитанниками;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самоэкспретизы</a:t>
            </a:r>
            <a:r>
              <a:rPr lang="ru-RU" dirty="0" smtClean="0"/>
              <a:t> май 2010 г.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8612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данный момент остаются трудности в профессиональной деятельности:</a:t>
            </a:r>
            <a:br>
              <a:rPr lang="ru-RU" dirty="0" smtClean="0"/>
            </a:br>
            <a:r>
              <a:rPr lang="ru-RU" dirty="0" smtClean="0"/>
              <a:t>- неполной знание диагностического инструментария;</a:t>
            </a:r>
            <a:br>
              <a:rPr lang="ru-RU" dirty="0" smtClean="0"/>
            </a:br>
            <a:r>
              <a:rPr lang="ru-RU" dirty="0" smtClean="0"/>
              <a:t>-не полное умение анализировать результаты диагностики;</a:t>
            </a:r>
            <a:br>
              <a:rPr lang="ru-RU" dirty="0" smtClean="0"/>
            </a:br>
            <a:r>
              <a:rPr lang="ru-RU" dirty="0" smtClean="0"/>
              <a:t>-знание технологии </a:t>
            </a:r>
            <a:r>
              <a:rPr lang="ru-RU" dirty="0" err="1" smtClean="0"/>
              <a:t>Монтессори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- нет практического опыта взаимодействия с семьёй;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решения возникших трудностей были поставлены задачи на следующий год в плане по самообразованию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101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«Результаты реализации индивидуального маршрута учителя, направленного на повышение профессионального уровня на этапе профессионального становления молодого специалиста»</vt:lpstr>
      <vt:lpstr>Пришла я в это образовательное учреждение 1 октября 2009 года. </vt:lpstr>
      <vt:lpstr>Результаты самоэкспертизы</vt:lpstr>
      <vt:lpstr>     Цель: Повышение уровня знаний в коррекционной педагогике.</vt:lpstr>
      <vt:lpstr>Задачи( октябрь 2009г.): - изучение требований оформления и ведения школьной документации; - повышения уровня знаний в коррекционной педагогике; - изучение требований к проведению занятий в коррекционной школе;</vt:lpstr>
      <vt:lpstr>Был составлен план адаптации молодого специалиста; Проводилась работа с наставником (Моржанаева И.Н.) по пополнению знаний в области преподавания математики в коррекционной школе; Изучалась специальная литература; Посещала консультации; Занималась редактированием дневников комплексного сопровождения; Участие в различных окружных конкурсах с обучающимися, воспитанниками; </vt:lpstr>
      <vt:lpstr>Результаты самоэкспретизы май 2010 г.</vt:lpstr>
      <vt:lpstr>На данный момент остаются трудности в профессиональной деятельности: - неполной знание диагностического инструментария; -не полное умение анализировать результаты диагностики; -знание технологии Монтессори; - нет практического опыта взаимодействия с семьёй;</vt:lpstr>
      <vt:lpstr>Для решения возникших трудностей были поставлены задачи на следующий год в плане по самообразованию</vt:lpstr>
      <vt:lpstr>Но к апрелю повысился мой уровень знаний умений и навыков по сравнению с октябрём 2009 года в следующих аспектах:  - повысился уровень владения ИКТ; - уровень владения приёмами работы в группах; - готовность предъявлять опыт работы; - умение оформлять и работать с документами; </vt:lpstr>
      <vt:lpstr>В перспективе: На следующий год я ставлю пред собой следующие задачи:  - Научится применять диагностический инструментарий и анализировать результаты диагностики; - Продолжать повышение своих знаний в области коррекционной педагогики;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«Результаты реализации индивидуального маршрута учителя, направленного на повышение профессионального уровня на этапе профессионального становления молодого специалиста»</dc:title>
  <dc:creator>учитель</dc:creator>
  <cp:lastModifiedBy>Sony</cp:lastModifiedBy>
  <cp:revision>5</cp:revision>
  <cp:lastPrinted>2013-10-22T16:56:49Z</cp:lastPrinted>
  <dcterms:created xsi:type="dcterms:W3CDTF">2010-05-06T07:07:25Z</dcterms:created>
  <dcterms:modified xsi:type="dcterms:W3CDTF">2013-10-22T16:57:43Z</dcterms:modified>
</cp:coreProperties>
</file>