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4" r:id="rId5"/>
    <p:sldId id="258" r:id="rId6"/>
    <p:sldId id="259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0AF4"/>
    <a:srgbClr val="03011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83" d="100"/>
          <a:sy n="83" d="100"/>
        </p:scale>
        <p:origin x="-118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B9BF-A3C5-4CA3-B03A-1178AA8B6D0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D227-23D6-40F5-A31F-B6AB66341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86;&#1090;&#1082;&#1088;&#1099;&#1090;&#1099;&#1081;%20&#1091;&#1088;&#1086;&#1082;.%20&#1090;&#1077;&#1089;&#1090;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F%D0%B4%D0%B5%D1%80%D0%BD%D1%8B%D0%B5_%D1%80%D0%B5%D0%B0%D0%BA%D1%86%D0%B8%D0%B8" TargetMode="External"/><Relationship Id="rId4" Type="http://schemas.openxmlformats.org/officeDocument/2006/relationships/hyperlink" Target="https://ru.wikipedia.org/wiki/%D0%AF%D0%B4%D0%B5%D1%80%D0%BD%D0%B0%D1%8F_%D1%8D%D0%BD%D0%B5%D1%80%D0%B3%D0%B5%D1%82%D0%B8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4%D0%B5%D1%80%D0%BD%D0%B0%D1%8F_%D1%80%D0%B5%D0%B0%D0%BA%D1%86%D0%B8%D1%8F_%D0%B4%D0%B5%D0%BB%D0%B5%D0%BD%D0%B8%D1%8F" TargetMode="External"/><Relationship Id="rId2" Type="http://schemas.openxmlformats.org/officeDocument/2006/relationships/hyperlink" Target="https://ru.wikipedia.org/wiki/%D0%A5%D0%B0%D1%80%D0%B8%D1%82%D0%BE%D0%BD,_%D0%AE%D0%BB%D0%B8%D0%B9_%D0%91%D0%BE%D1%80%D0%B8%D1%81%D0%BE%D0%B2%D0%B8%D1%8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48;.&#1042;.%20&#1050;&#1091;&#1088;&#1095;&#1072;&#1090;&#1086;&#1074;/&#1050;&#1091;&#1088;&#1095;&#1072;&#1090;&#1086;&#1074;%20&#1048;&#1042;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63;&#1077;&#1088;&#1085;&#1086;&#1073;&#1099;&#1083;&#1100;.ppt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40;&#1069;&#1057;%20&#1056;&#1086;&#1089;&#1089;&#1080;&#1080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История Российской атомной энергетики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Условно делится на семь этапов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1.исследования довоенного периода (1921-1941)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2-tub-ru.yandex.net/i?id=9f7b81ecd4136de2fb98d2a8e4092c4e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81642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im1-tub-ru.yandex.net/i?id=7a45c22a91de9fd2f42aa2cb0b544369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45638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3608" y="530120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В.И.Вернадский- руководитель радиоактивных исследований</a:t>
            </a:r>
            <a:endParaRPr lang="ru-RU" sz="2400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08518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В.Г.Хлопин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-руководитель радиевой лаборатории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78098"/>
          </a:xfrm>
        </p:spPr>
        <p:txBody>
          <a:bodyPr>
            <a:noAutofit/>
          </a:bodyPr>
          <a:lstStyle/>
          <a:p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808558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4" name="Рисунок 3" descr="IoffeStamp.jpg"/>
          <p:cNvPicPr/>
          <p:nvPr/>
        </p:nvPicPr>
        <p:blipFill>
          <a:blip r:embed="rId2" cstate="print"/>
          <a:srcRect l="14888" t="13889" r="17416" b="23809"/>
          <a:stretch>
            <a:fillRect/>
          </a:stretch>
        </p:blipFill>
        <p:spPr bwMode="auto">
          <a:xfrm>
            <a:off x="971600" y="764704"/>
            <a:ext cx="3167212" cy="431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Анатолий Петрович Александ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143272" cy="430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47797" y="5157192"/>
            <a:ext cx="43962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0AF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основателей советской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0AF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Ядерная энергетика"/>
              </a:rPr>
              <a:t>ядерной энергетики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0AF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0AF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А.П. Александров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B0AF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08518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А. Ф. Иоффе отстаивал необходимость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исследований 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 tooltip="Ядерные реакции"/>
              </a:rPr>
              <a:t>ядерных реакций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В 1939—1941 годах Я. Б. Зельдович и </a:t>
            </a:r>
            <a:r>
              <a:rPr lang="ru-RU" sz="280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tooltip="Харитон, Юлий Борисович"/>
              </a:rPr>
              <a:t>Ю. Б. Харитон</a:t>
            </a:r>
            <a:r>
              <a:rPr lang="ru-RU" sz="280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 впервые осуществили расчёт </a:t>
            </a:r>
            <a:r>
              <a:rPr lang="ru-RU" sz="2800" u="sng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3" tooltip="Ядерная реакция деления"/>
              </a:rPr>
              <a:t>цепной реакции деления урана</a:t>
            </a:r>
            <a:endParaRPr lang="ru-RU" sz="2800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576064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Я. Б. Зельдович</a:t>
            </a:r>
            <a:endParaRPr lang="ru-RU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tooltip="Харитон, Юлий Борисович"/>
              </a:rPr>
              <a:t>Ю. Б. Харитон</a:t>
            </a:r>
            <a:endParaRPr lang="ru-RU" b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Zeldovich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352839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Rus Stamp GSS-Hariton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76872"/>
            <a:ext cx="381642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2.начало создания ядерной инфраструктуры (1942-1945)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Университеты по машруту из Санкт-Петербург в Полярные Зо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3244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Инфодосье / Организации / Комбинат Мая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46449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5805265"/>
            <a:ext cx="328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Радиевая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лаборатория  (позднее радиевый институт)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00076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Плутониевый комбинат «Маяк»</a:t>
            </a:r>
            <a:endParaRPr lang="ru-RU" sz="2400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3.Разработка и испытание первой атомной бомбы (1945-1949)</a:t>
            </a:r>
          </a:p>
          <a:p>
            <a:pPr lvl="0">
              <a:buNone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4.Интенсивное развитие работ по военному и мирному использованию ядерной энергии (1945-1949)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hirosima.scepsis.ru/weapon/foto/RDS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52971"/>
            <a:ext cx="4000528" cy="255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Картинка 2 из 2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95314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5.период расцвета ядерной науки и техники (1954-1985)</a:t>
            </a:r>
            <a:r>
              <a:rPr lang="ru-RU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/>
            </a:r>
            <a:br>
              <a:rPr lang="ru-RU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</a:br>
            <a:endParaRPr lang="ru-RU" b="1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054617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городе Обнинске была введена в действие первая атомная электростанция мощностью 5000 Ватт.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АЭС в С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20"/>
            <a:ext cx="5857875" cy="372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6.упадок атомной энергетики, заморозка всех атомных проектов (1986-1998)</a:t>
            </a:r>
            <a:endParaRPr lang="ru-RU" sz="3200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546075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Взрыв в четвертом энергоблоке Чернобыльской АЭС</a:t>
            </a:r>
            <a:endParaRPr lang="ru-RU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Чернобыльская катастроф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2564904"/>
            <a:ext cx="3888432" cy="406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56792"/>
            <a:ext cx="4043362" cy="1224136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800" b="0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</a:p>
          <a:p>
            <a:pPr algn="ctr"/>
            <a:endParaRPr lang="ru-RU" sz="3800" b="0" dirty="0">
              <a:solidFill>
                <a:srgbClr val="1B0A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4041775" cy="3951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ЗАРАЖЕНА ТЕРРИТОРИЯ НА 130 ТЫС. КВ. МЕТРОВ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НАНЕСЕН МАТЕРИАЛЬНЫЙ УЩЕРБ 4,8 МЛН. ЧЕЛОВЕК</a:t>
            </a:r>
          </a:p>
          <a:p>
            <a:pPr algn="ctr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ДЕСЯТКИ ТЫСЯЧ ПОГИБЛИ ОТ  ЛУЧЕВОЙ БОЛЕЗНИ.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7.возрождение </a:t>
            </a:r>
            <a:r>
              <a:rPr lang="ru-RU" sz="3600" b="1" dirty="0">
                <a:solidFill>
                  <a:srgbClr val="1B0AF4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атомной энергетики (1998-по настоящее время).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festival.1september.ru/articles/634795/presentation/2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124744"/>
            <a:ext cx="388843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атомные подводные лодки росси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3523533"/>
            <a:ext cx="4896544" cy="33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26369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Атомная подводная лодка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467</TotalTime>
  <Words>156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Российской атомной энергетики</vt:lpstr>
      <vt:lpstr>1.исследования довоенного периода (1921-1941) </vt:lpstr>
      <vt:lpstr>Слайд 3</vt:lpstr>
      <vt:lpstr>В 1939—1941 годах Я. Б. Зельдович и Ю. Б. Харитон впервые осуществили расчёт цепной реакции деления урана</vt:lpstr>
      <vt:lpstr>2.начало создания ядерной инфраструктуры (1942-1945) </vt:lpstr>
      <vt:lpstr>Слайд 6</vt:lpstr>
      <vt:lpstr>5.период расцвета ядерной науки и техники (1954-1985) </vt:lpstr>
      <vt:lpstr>6.упадок атомной энергетики, заморозка всех атомных проектов (1986-1998)</vt:lpstr>
      <vt:lpstr>7.возрождение атомной энергетики (1998-по настоящее время).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Истоия Российской атомной энергетики</dc:title>
  <dc:creator>сергей</dc:creator>
  <cp:lastModifiedBy>сергей</cp:lastModifiedBy>
  <cp:revision>92</cp:revision>
  <dcterms:created xsi:type="dcterms:W3CDTF">2015-03-24T18:44:17Z</dcterms:created>
  <dcterms:modified xsi:type="dcterms:W3CDTF">2015-04-02T16:02:56Z</dcterms:modified>
</cp:coreProperties>
</file>