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2144-2B2B-4BB2-B4A2-EF710DF8919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049F3-A1F3-4F22-A34C-AB48A0023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7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49F3-A1F3-4F22-A34C-AB48A0023F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7AC333-8F25-459E-BB72-5E9ED733722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A7CAFE-BCE8-4DBB-92E5-2008E67D7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АЭС России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867645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3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8640960" cy="58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2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88640"/>
            <a:ext cx="8568952" cy="59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2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-17180"/>
            <a:ext cx="8712968" cy="62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2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2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8712968" cy="58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2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89644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3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856895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864096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634795/presentation/3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3</Words>
  <Application>Microsoft Office PowerPoint</Application>
  <PresentationFormat>Экран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АЭС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АЭС России</dc:title>
  <dc:creator>сергей</dc:creator>
  <cp:lastModifiedBy>User</cp:lastModifiedBy>
  <cp:revision>22</cp:revision>
  <dcterms:created xsi:type="dcterms:W3CDTF">2015-03-20T15:51:28Z</dcterms:created>
  <dcterms:modified xsi:type="dcterms:W3CDTF">2015-03-26T08:21:02Z</dcterms:modified>
</cp:coreProperties>
</file>