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8" r:id="rId4"/>
    <p:sldId id="264" r:id="rId5"/>
    <p:sldId id="260" r:id="rId6"/>
    <p:sldId id="262" r:id="rId7"/>
    <p:sldId id="263" r:id="rId8"/>
    <p:sldId id="265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0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7772400" cy="1470025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0070C0"/>
                </a:solidFill>
              </a:rPr>
              <a:t>ГБУ ЦССВ «Вера. Надежда. Любовь»</a:t>
            </a:r>
            <a:br>
              <a:rPr lang="ru-RU" sz="1600" dirty="0" smtClean="0">
                <a:solidFill>
                  <a:srgbClr val="0070C0"/>
                </a:solidFill>
              </a:rPr>
            </a:br>
            <a:r>
              <a:rPr lang="ru-RU" sz="1600" dirty="0" smtClean="0">
                <a:solidFill>
                  <a:srgbClr val="0070C0"/>
                </a:solidFill>
              </a:rPr>
              <a:t>Департамента труда и социальной защиты населения</a:t>
            </a:r>
            <a:br>
              <a:rPr lang="ru-RU" sz="1600" dirty="0" smtClean="0">
                <a:solidFill>
                  <a:srgbClr val="0070C0"/>
                </a:solidFill>
              </a:rPr>
            </a:br>
            <a:r>
              <a:rPr lang="ru-RU" sz="1600" dirty="0" smtClean="0">
                <a:solidFill>
                  <a:srgbClr val="0070C0"/>
                </a:solidFill>
              </a:rPr>
              <a:t>города Москвы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700808"/>
            <a:ext cx="6400800" cy="4824536"/>
          </a:xfrm>
        </p:spPr>
        <p:txBody>
          <a:bodyPr>
            <a:normAutofit fontScale="40000" lnSpcReduction="20000"/>
          </a:bodyPr>
          <a:lstStyle/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7400" dirty="0" smtClean="0">
                <a:solidFill>
                  <a:srgbClr val="0070C0"/>
                </a:solidFill>
              </a:rPr>
              <a:t>Лексические темы</a:t>
            </a:r>
          </a:p>
          <a:p>
            <a:r>
              <a:rPr lang="ru-RU" sz="7400" dirty="0" smtClean="0">
                <a:solidFill>
                  <a:srgbClr val="0070C0"/>
                </a:solidFill>
              </a:rPr>
              <a:t>Ранняя весна</a:t>
            </a:r>
          </a:p>
          <a:p>
            <a:r>
              <a:rPr lang="ru-RU" sz="7400" dirty="0" smtClean="0">
                <a:solidFill>
                  <a:srgbClr val="0070C0"/>
                </a:solidFill>
              </a:rPr>
              <a:t>Приметы</a:t>
            </a:r>
          </a:p>
          <a:p>
            <a:endParaRPr lang="ru-RU" sz="8600" dirty="0" smtClean="0">
              <a:solidFill>
                <a:srgbClr val="0070C0"/>
              </a:solidFill>
            </a:endParaRPr>
          </a:p>
          <a:p>
            <a:endParaRPr lang="ru-RU" sz="3600" dirty="0" smtClean="0">
              <a:solidFill>
                <a:srgbClr val="0070C0"/>
              </a:solidFill>
            </a:endParaRPr>
          </a:p>
          <a:p>
            <a:endParaRPr lang="ru-RU" sz="3600" dirty="0" smtClean="0">
              <a:solidFill>
                <a:srgbClr val="0070C0"/>
              </a:solidFill>
            </a:endParaRPr>
          </a:p>
          <a:p>
            <a:endParaRPr lang="ru-RU" sz="3600" dirty="0" smtClean="0">
              <a:solidFill>
                <a:srgbClr val="0070C0"/>
              </a:solidFill>
            </a:endParaRPr>
          </a:p>
          <a:p>
            <a:endParaRPr lang="ru-RU" sz="3600" dirty="0" smtClean="0">
              <a:solidFill>
                <a:srgbClr val="0070C0"/>
              </a:solidFill>
            </a:endParaRPr>
          </a:p>
          <a:p>
            <a:endParaRPr lang="ru-RU" sz="3600" dirty="0" smtClean="0">
              <a:solidFill>
                <a:srgbClr val="0070C0"/>
              </a:solidFill>
            </a:endParaRPr>
          </a:p>
          <a:p>
            <a:r>
              <a:rPr lang="ru-RU" sz="4300" dirty="0" smtClean="0">
                <a:solidFill>
                  <a:srgbClr val="0070C0"/>
                </a:solidFill>
              </a:rPr>
              <a:t> Логопед </a:t>
            </a:r>
          </a:p>
          <a:p>
            <a:r>
              <a:rPr lang="ru-RU" sz="4300" dirty="0" smtClean="0">
                <a:solidFill>
                  <a:srgbClr val="0070C0"/>
                </a:solidFill>
              </a:rPr>
              <a:t>     </a:t>
            </a:r>
            <a:r>
              <a:rPr lang="ru-RU" sz="4300" dirty="0" err="1" smtClean="0">
                <a:solidFill>
                  <a:srgbClr val="0070C0"/>
                </a:solidFill>
              </a:rPr>
              <a:t>Дорожкина</a:t>
            </a:r>
            <a:r>
              <a:rPr lang="ru-RU" sz="4300" dirty="0" smtClean="0">
                <a:solidFill>
                  <a:srgbClr val="0070C0"/>
                </a:solidFill>
              </a:rPr>
              <a:t> И.В</a:t>
            </a:r>
          </a:p>
          <a:p>
            <a:endParaRPr lang="ru-RU" sz="4300" dirty="0" smtClean="0">
              <a:solidFill>
                <a:srgbClr val="0070C0"/>
              </a:solidFill>
            </a:endParaRPr>
          </a:p>
          <a:p>
            <a:r>
              <a:rPr lang="ru-RU" sz="4300" dirty="0" smtClean="0">
                <a:solidFill>
                  <a:srgbClr val="0070C0"/>
                </a:solidFill>
              </a:rPr>
              <a:t>2016 г</a:t>
            </a:r>
            <a:endParaRPr lang="ru-RU" sz="43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ВЕСНА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12" name="Содержимое 11" descr="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628800"/>
            <a:ext cx="3195577" cy="4525963"/>
          </a:xfrm>
        </p:spPr>
      </p:pic>
      <p:pic>
        <p:nvPicPr>
          <p:cNvPr id="13" name="Содержимое 14" descr="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69711" y="1600200"/>
            <a:ext cx="3195577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Развитие общих речевых навыков, интонационной выразительности речи, силы голоса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5" name="Содержимое 4" descr="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78711" y="1600200"/>
            <a:ext cx="3195577" cy="4525963"/>
          </a:xfrm>
        </p:spPr>
      </p:pic>
      <p:pic>
        <p:nvPicPr>
          <p:cNvPr id="8" name="Содержимое 7" descr="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69711" y="1600200"/>
            <a:ext cx="3195577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Развитие общих речевых навыков, координации речи с движением, слухового внимания, обогащение словарного запаса 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по теме «Весна»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5" name="Содержимое 5" descr="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69711" y="1600200"/>
            <a:ext cx="3195577" cy="4525963"/>
          </a:xfrm>
        </p:spPr>
      </p:pic>
      <p:pic>
        <p:nvPicPr>
          <p:cNvPr id="6" name="Содержимое 8" descr="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878711" y="1600200"/>
            <a:ext cx="3195577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Формирование грамматического строя речи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5" name="Содержимое 4" descr="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78711" y="1600200"/>
            <a:ext cx="3195577" cy="4525963"/>
          </a:xfrm>
        </p:spPr>
      </p:pic>
      <p:pic>
        <p:nvPicPr>
          <p:cNvPr id="8" name="Содержимое 5" descr="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69711" y="1600200"/>
            <a:ext cx="3195577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Развитие связной речи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5" name="Содержимое 4" descr="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78711" y="1600200"/>
            <a:ext cx="3195577" cy="4525963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8" name="Содержимое 5" descr="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628800"/>
            <a:ext cx="3195577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Развитие связной речи, внимания и памяти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13" name="Содержимое 5" descr="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69711" y="1600200"/>
            <a:ext cx="3195577" cy="4525963"/>
          </a:xfrm>
        </p:spPr>
      </p:pic>
      <p:pic>
        <p:nvPicPr>
          <p:cNvPr id="17" name="Содержимое 16" descr="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878711" y="1600200"/>
            <a:ext cx="3195577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Закрепление. Повторение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6" name="Содержимое 4" descr="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987824" y="1628800"/>
            <a:ext cx="3195577" cy="4752528"/>
          </a:xfrm>
        </p:spPr>
      </p:pic>
      <p:pic>
        <p:nvPicPr>
          <p:cNvPr id="17" name="Содержимое 8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628800"/>
            <a:ext cx="2160240" cy="2159760"/>
          </a:xfrm>
          <a:prstGeom prst="rect">
            <a:avLst/>
          </a:prstGeom>
        </p:spPr>
      </p:pic>
      <p:pic>
        <p:nvPicPr>
          <p:cNvPr id="1026" name="Picture 2" descr="C:\Documents and Settings\Admin\Рабочий стол\Лексическая тема Весна\Лексическая тема Весна часть 3\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4221088"/>
            <a:ext cx="2160240" cy="2160000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Лексическая тема Весна\Лексическая тема Весна часть 3\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1628800"/>
            <a:ext cx="2160000" cy="2159760"/>
          </a:xfrm>
          <a:prstGeom prst="rect">
            <a:avLst/>
          </a:prstGeom>
          <a:noFill/>
        </p:spPr>
      </p:pic>
      <p:pic>
        <p:nvPicPr>
          <p:cNvPr id="1030" name="Picture 6" descr="C:\Documents and Settings\Admin\Рабочий стол\Лексическая тема Весна\Лексическая тема Весна часть 3\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221088"/>
            <a:ext cx="2185180" cy="216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ЖЕЛАЮ ВАМ 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УСПЕХОВ В ОБУЧЕНИИ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9" name="Содержимое 8" descr="школ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988840"/>
            <a:ext cx="6156000" cy="3865072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68</Words>
  <Application>Microsoft Office PowerPoint</Application>
  <PresentationFormat>Экран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ГБУ ЦССВ «Вера. Надежда. Любовь» Департамента труда и социальной защиты населения города Москвы</vt:lpstr>
      <vt:lpstr>ВЕСНА</vt:lpstr>
      <vt:lpstr>Развитие общих речевых навыков, интонационной выразительности речи, силы голоса</vt:lpstr>
      <vt:lpstr>Развитие общих речевых навыков, координации речи с движением, слухового внимания, обогащение словарного запаса  по теме «Весна»</vt:lpstr>
      <vt:lpstr>Формирование грамматического строя речи</vt:lpstr>
      <vt:lpstr>Развитие связной речи</vt:lpstr>
      <vt:lpstr>Развитие связной речи, внимания и памяти</vt:lpstr>
      <vt:lpstr>Закрепление. Повторение</vt:lpstr>
      <vt:lpstr>ЖЕЛАЮ ВАМ  УСПЕХОВ В ОБУЧЕНИИ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26</cp:revision>
  <dcterms:modified xsi:type="dcterms:W3CDTF">2016-02-22T18:29:54Z</dcterms:modified>
</cp:coreProperties>
</file>