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8" r:id="rId5"/>
    <p:sldId id="269" r:id="rId6"/>
    <p:sldId id="270" r:id="rId7"/>
    <p:sldId id="272" r:id="rId8"/>
    <p:sldId id="273" r:id="rId9"/>
    <p:sldId id="27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77B5E4-845E-4614-B69D-7668A76E4778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3888432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20880" cy="5184576"/>
          </a:xfrm>
        </p:spPr>
        <p:txBody>
          <a:bodyPr>
            <a:normAutofit fontScale="85000" lnSpcReduction="20000"/>
          </a:bodyPr>
          <a:lstStyle/>
          <a:p>
            <a:endParaRPr lang="ru-RU" sz="3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применении в практике методических приемов по развитию мелкой моторики рук 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полугодие 2014-2015 учебный год</a:t>
            </a: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Измайлова К.В.</a:t>
            </a:r>
          </a:p>
          <a:p>
            <a:pPr algn="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7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тонкой моторики, является главным условием осуществления познавательной деятельности, обеспечивает возможности успешного обучения, проводимого с помощью не только традиционных методов, но и с использованием новых технологий (включая информационные).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1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мелкой моторики рук 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обучающегося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посредством выполнения заданий по  изобразительному искусству»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(рисование на тему…, аппликация, творческая мастерская)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5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55650" y="115888"/>
            <a:ext cx="7499350" cy="312578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 Сухомлинский писал, что «истоки способностей и дарований детей – на кончиках их пальцев. Чем больше уверенности в движениях детской руки, тем тоньше взаимодействие руки с орудием труда, сложнее движения, ярче творческая стихия детского разума. А чем больше мастерства в детской руке, тем ребенок умнее…».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44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Методики по теме самообразования я начала внедрять в практику в начале 2013 учебного года. С 1 сентября 2015 года я работаю воспитателем в интернате и активно пользуюсь на воспитательных занятиях уже известными методиками и пытаюсь внедрить новые, более интересные при работе с детьми. Дети активно принимают участие в занятиях.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Первые результаты появились в конце первого полугодия, когда мы создавали елочные игрушки и гирлянды своими руками. Дети с удовольствием занимались в творческой мастерской. Многие узнали новые способы рисования и создания аппликаций и подделок.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18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Творческая мастерская «Новогодние хлопоты»</a:t>
            </a:r>
            <a:endParaRPr lang="ru-RU" sz="3200" dirty="0"/>
          </a:p>
        </p:txBody>
      </p:sp>
      <p:pic>
        <p:nvPicPr>
          <p:cNvPr id="1026" name="Picture 2" descr="C:\Users\user\Desktop\20141123_1714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0" y="1935163"/>
            <a:ext cx="3823988" cy="221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20141123_1758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53172" y="2743772"/>
            <a:ext cx="4645804" cy="313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2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Так же в первом полугодии я делилась своими знаниями и опытом с коллегами по применению методик по развития мелкой моторики рук на уроках по ИЗО и с воспитателями на занятиях, проводимых в интернате. Делилась накопленным методическим материалом.</a:t>
            </a:r>
          </a:p>
          <a:p>
            <a:r>
              <a:rPr lang="ru-RU" dirty="0" smtClean="0"/>
              <a:t>Оформила стенд в интернате по применению наиболее интересных методик для развития мелкой моторики рук «Достижение науки внедряем в практику</a:t>
            </a:r>
          </a:p>
          <a:p>
            <a:r>
              <a:rPr lang="ru-RU" dirty="0" smtClean="0"/>
              <a:t>Составлены конспекты коррекционно- развивающих занятий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51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Результаты работы по теме самообразования за 1 полугодие 2014-2015 учебного года: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профессионального уровня в области изучаемых компетентностей</a:t>
            </a:r>
          </a:p>
          <a:p>
            <a:r>
              <a:rPr lang="ru-RU" dirty="0" smtClean="0"/>
              <a:t>Теоритический и практический материал по теме самообразования</a:t>
            </a:r>
          </a:p>
          <a:p>
            <a:r>
              <a:rPr lang="ru-RU" dirty="0" smtClean="0"/>
              <a:t>Пополнение методической копилки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40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Исходя из общешкольных задач, учитывая контингент обучающихся и результат </a:t>
            </a:r>
            <a:r>
              <a:rPr lang="ru-RU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самоэспертизы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я ставлю перед собой следующие задачи по теме по самообразования на 2 полугодие 2014-2015 учебного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Продолжить внедрение в практику уже опробованных и новых методик по развитию мелкой моторики рук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Продолжить повышение знаний умений и практических навыков у обучающихся на занятиях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Повышение своего профессионального уровня по теме самообразования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Передача полученного опыта коллегам, с целью внедрения ими методик в свою работу для улучшения  качества ЗУН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202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355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</vt:lpstr>
      <vt:lpstr>Тема самообразования:</vt:lpstr>
      <vt:lpstr>            </vt:lpstr>
      <vt:lpstr>Презентация PowerPoint</vt:lpstr>
      <vt:lpstr>Презентация PowerPoint</vt:lpstr>
      <vt:lpstr>Творческая мастерская «Новогодние хлопоты»</vt:lpstr>
      <vt:lpstr>Презентация PowerPoint</vt:lpstr>
      <vt:lpstr>Результаты работы по теме самообразования за 1 полугодие 2014-2015 учебного года: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14</cp:revision>
  <cp:lastPrinted>2014-05-05T17:36:54Z</cp:lastPrinted>
  <dcterms:created xsi:type="dcterms:W3CDTF">2014-04-28T18:53:12Z</dcterms:created>
  <dcterms:modified xsi:type="dcterms:W3CDTF">2015-01-21T20:59:05Z</dcterms:modified>
</cp:coreProperties>
</file>