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719" autoAdjust="0"/>
    <p:restoredTop sz="88841" autoAdjust="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E569-029B-48F2-9EA2-38A66F8BB7E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C1D1D-9547-4C2A-ADAF-9684DF497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512167"/>
          </a:xfrm>
        </p:spPr>
        <p:txBody>
          <a:bodyPr>
            <a:noAutofit/>
          </a:bodyPr>
          <a:lstStyle/>
          <a:p>
            <a:r>
              <a:rPr lang="ru-RU" sz="2400" b="1" dirty="0"/>
              <a:t>26 апреля </a:t>
            </a:r>
            <a:r>
              <a:rPr lang="ru-RU" sz="2400" b="1" dirty="0" smtClean="0"/>
              <a:t>2015 </a:t>
            </a:r>
            <a:r>
              <a:rPr lang="ru-RU" sz="2400" b="1" dirty="0"/>
              <a:t>года мир отметит очередную печальную годовщину Чернобыльской трагедии. Именно в тот день в 1986 году в Чернобыле, что в 110 километрах от Киева (Украина), на атомной электростанции  им. </a:t>
            </a:r>
            <a:r>
              <a:rPr lang="ru-RU" sz="2400" b="1" dirty="0" smtClean="0"/>
              <a:t>В.И.Ленина произошел взрыв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1262" t="7875" r="18495" b="8651"/>
          <a:stretch>
            <a:fillRect/>
          </a:stretch>
        </p:blipFill>
        <p:spPr bwMode="auto">
          <a:xfrm>
            <a:off x="1115616" y="1916832"/>
            <a:ext cx="6768752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67544" y="260648"/>
            <a:ext cx="7920880" cy="10081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На момент аварии Чернобыльская АЭС была самой мощной в Советском союзе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80520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6064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 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6537" t="4725" r="14951" b="8651"/>
          <a:stretch>
            <a:fillRect/>
          </a:stretch>
        </p:blipFill>
        <p:spPr bwMode="auto">
          <a:xfrm>
            <a:off x="755576" y="1628800"/>
            <a:ext cx="7344816" cy="4824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В ликвидации последствий аварии принимали участие тысячи людей из всех республик бывшего СССР. Основная часть работ была выполнена в 1986—1987 годах, в них приняли участие примерно 240 тысяч человек.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4175" t="12600" r="13769" b="11801"/>
          <a:stretch>
            <a:fillRect/>
          </a:stretch>
        </p:blipFill>
        <p:spPr bwMode="auto">
          <a:xfrm>
            <a:off x="899592" y="1700808"/>
            <a:ext cx="7056784" cy="4680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548640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Более 1000 своих посланцев направила и Республика Марий Эл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6" name="Picture 2" descr="F:\открытый урок\IMG_20150326_21004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85794"/>
            <a:ext cx="6215106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714480" y="5357826"/>
            <a:ext cx="5486400" cy="121444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Назаров Михаил </a:t>
            </a:r>
            <a:r>
              <a:rPr lang="ru-RU" sz="1800" b="1" dirty="0" err="1" smtClean="0"/>
              <a:t>Викентьевич</a:t>
            </a:r>
            <a:r>
              <a:rPr lang="ru-RU" sz="1800" b="1" dirty="0" smtClean="0"/>
              <a:t> родился и вырос в </a:t>
            </a:r>
            <a:r>
              <a:rPr lang="ru-RU" sz="1800" b="1" dirty="0" err="1" smtClean="0"/>
              <a:t>д.Панькино</a:t>
            </a:r>
            <a:endParaRPr lang="ru-RU" sz="1800" b="1" dirty="0" smtClean="0"/>
          </a:p>
          <a:p>
            <a:pPr algn="ctr"/>
            <a:r>
              <a:rPr lang="ru-RU" sz="1800" b="1" dirty="0" smtClean="0"/>
              <a:t>29.04-5.06.86</a:t>
            </a:r>
          </a:p>
          <a:p>
            <a:pPr algn="ctr"/>
            <a:r>
              <a:rPr lang="ru-RU" sz="1800" b="1" dirty="0" smtClean="0"/>
              <a:t>Вручение награды.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/>
              <a:t>Уастники ликвидации аварии из нашего района</a:t>
            </a:r>
            <a:endParaRPr lang="ru-RU" sz="32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4040188" cy="87663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Фирсов Владимир Ильич</a:t>
            </a:r>
          </a:p>
          <a:p>
            <a:pPr algn="ctr"/>
            <a:r>
              <a:rPr lang="ru-RU" sz="2000" dirty="0" smtClean="0"/>
              <a:t>Д</a:t>
            </a:r>
            <a:r>
              <a:rPr lang="ru-RU" sz="2000" dirty="0" smtClean="0"/>
              <a:t>. </a:t>
            </a:r>
            <a:r>
              <a:rPr lang="ru-RU" sz="2000" dirty="0" err="1" smtClean="0"/>
              <a:t>Аксаево</a:t>
            </a: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88024" y="1412776"/>
            <a:ext cx="4041775" cy="732620"/>
          </a:xfrm>
        </p:spPr>
        <p:txBody>
          <a:bodyPr>
            <a:noAutofit/>
          </a:bodyPr>
          <a:lstStyle/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r>
              <a:rPr lang="ru-RU" sz="2000" dirty="0" smtClean="0"/>
              <a:t>Лукьянов Виталий Владимирович</a:t>
            </a:r>
          </a:p>
          <a:p>
            <a:pPr algn="ctr"/>
            <a:r>
              <a:rPr lang="ru-RU" sz="2000" dirty="0" smtClean="0"/>
              <a:t>Д. </a:t>
            </a:r>
            <a:r>
              <a:rPr lang="ru-RU" sz="2000" dirty="0" err="1" smtClean="0"/>
              <a:t>Берёзово-Шимбатрово</a:t>
            </a:r>
            <a:endParaRPr lang="ru-RU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92896"/>
            <a:ext cx="3425265" cy="3951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492896"/>
            <a:ext cx="3154998" cy="3951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00034" y="1142984"/>
            <a:ext cx="4040188" cy="857256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Корнилов </a:t>
            </a:r>
            <a:r>
              <a:rPr lang="ru-RU" sz="8000" dirty="0" err="1" smtClean="0">
                <a:solidFill>
                  <a:schemeClr val="accent2">
                    <a:lumMod val="50000"/>
                  </a:schemeClr>
                </a:solidFill>
              </a:rPr>
              <a:t>Рюрик</a:t>
            </a: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8000" dirty="0" err="1" smtClean="0">
                <a:solidFill>
                  <a:schemeClr val="accent2">
                    <a:lumMod val="50000"/>
                  </a:schemeClr>
                </a:solidFill>
              </a:rPr>
              <a:t>Арсентьевич</a:t>
            </a:r>
            <a:endParaRPr lang="ru-RU" sz="8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Д. </a:t>
            </a:r>
            <a:r>
              <a:rPr lang="ru-RU" sz="8000" dirty="0" err="1" smtClean="0">
                <a:solidFill>
                  <a:schemeClr val="accent2">
                    <a:lumMod val="50000"/>
                  </a:schemeClr>
                </a:solidFill>
              </a:rPr>
              <a:t>Сиухино</a:t>
            </a:r>
            <a:endParaRPr lang="ru-RU" sz="8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90677" y="2174875"/>
            <a:ext cx="3573233" cy="3951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4008" y="1142984"/>
            <a:ext cx="4041775" cy="857256"/>
          </a:xfrm>
        </p:spPr>
        <p:txBody>
          <a:bodyPr>
            <a:noAutofit/>
          </a:bodyPr>
          <a:lstStyle/>
          <a:p>
            <a:pPr algn="ctr"/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Конушин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Валерий Александрович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С.Троицкий Посад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сергей\Desktop\Photo001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l="3641" t="13516" r="1595" b="8121"/>
          <a:stretch>
            <a:fillRect/>
          </a:stretch>
        </p:blipFill>
        <p:spPr bwMode="auto">
          <a:xfrm>
            <a:off x="5076056" y="2204864"/>
            <a:ext cx="3600400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Награды, врученные участникам ликвидации последствии аварии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гей\Desktop\_20150326_212449.JPG"/>
          <p:cNvPicPr>
            <a:picLocks noChangeAspect="1" noChangeArrowheads="1"/>
          </p:cNvPicPr>
          <p:nvPr/>
        </p:nvPicPr>
        <p:blipFill>
          <a:blip r:embed="rId2" cstate="print"/>
          <a:srcRect b="10390"/>
          <a:stretch>
            <a:fillRect/>
          </a:stretch>
        </p:blipFill>
        <p:spPr bwMode="auto">
          <a:xfrm>
            <a:off x="539552" y="1556792"/>
            <a:ext cx="8136904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Наши земляки проявили мужество и героизм. Многие получили лучевую болезнь, стали инвалидами, многих с нами уже нет.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15716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2800" dirty="0" smtClean="0"/>
              <a:t>Мы благодарны людям, самоотверженно</a:t>
            </a:r>
          </a:p>
          <a:p>
            <a:pPr>
              <a:buNone/>
            </a:pPr>
            <a:r>
              <a:rPr lang="ru-RU" sz="12800" dirty="0" smtClean="0"/>
              <a:t> выполнившим свой воинский долг,</a:t>
            </a:r>
          </a:p>
          <a:p>
            <a:pPr>
              <a:buNone/>
            </a:pPr>
            <a:r>
              <a:rPr lang="ru-RU" sz="12800" dirty="0" smtClean="0"/>
              <a:t> вставшим на  защиту от ядерной опасности.</a:t>
            </a:r>
            <a:br>
              <a:rPr lang="ru-RU" sz="12800" dirty="0" smtClean="0"/>
            </a:br>
            <a:endParaRPr lang="ru-RU" sz="1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154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26 апреля 2015 года мир отметит очередную печальную годовщину Чернобыльской трагедии. Именно в тот день в 1986 году в Чернобыле, что в 110 километрах от Киева (Украина), на атомной электростанции  им. В.И.Ленина произошел взрыв</vt:lpstr>
      <vt:lpstr>На момент аварии Чернобыльская АЭС была самой мощной в Советском союзе </vt:lpstr>
      <vt:lpstr>В ликвидации последствий аварии принимали участие тысячи людей из всех республик бывшего СССР. Основная часть работ была выполнена в 1986—1987 годах, в них приняли участие примерно 240 тысяч человек. </vt:lpstr>
      <vt:lpstr>Более 1000 своих посланцев направила и Республика Марий Эл </vt:lpstr>
      <vt:lpstr>Уастники ликвидации аварии из нашего района</vt:lpstr>
      <vt:lpstr>Слайд 6</vt:lpstr>
      <vt:lpstr>Награды, врученные участникам ликвидации последствии аварии</vt:lpstr>
      <vt:lpstr>     Наши земляки проявили мужество и героизм. Многие получили лучевую болезнь, стали инвалидами, многих с нами уже нет.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 апреля 2014 года мир отметит очередную печальную годовщину Чернобыльской трагедии. Именно в тот день в 1986 году в Чернобыле, что в 110 километрах от Киева (Украина), на атомной электростанции  им. В.И.Ленина</dc:title>
  <dc:creator>сергей</dc:creator>
  <cp:lastModifiedBy>сергей</cp:lastModifiedBy>
  <cp:revision>41</cp:revision>
  <dcterms:created xsi:type="dcterms:W3CDTF">2015-03-26T16:33:11Z</dcterms:created>
  <dcterms:modified xsi:type="dcterms:W3CDTF">2015-04-02T16:18:12Z</dcterms:modified>
</cp:coreProperties>
</file>