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70" r:id="rId3"/>
    <p:sldId id="271" r:id="rId4"/>
    <p:sldId id="265" r:id="rId5"/>
    <p:sldId id="272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9A922-65BE-4A01-B693-E2DDC8D9EA74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9B34-0C5A-47ED-9B00-90969BA03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73F4-4FAB-4A85-B5FD-749526ABF7F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E73F4-4FAB-4A85-B5FD-749526ABF7F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FA02-8F4E-41DE-9067-94A68CBC2DC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E8CD-BED5-44F7-8646-BEC94213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42853"/>
            <a:ext cx="7358114" cy="207170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темам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85992"/>
            <a:ext cx="8001056" cy="414340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Строение атома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Радиоактивный распад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Ядерные реакции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643438"/>
                <a:gridCol w="4500562"/>
              </a:tblGrid>
              <a:tr h="685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Вариант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__________________________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Определите, сколько протонов и нейтронов в ядре атома бериллия 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Ве.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=9,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=4.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=5,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=4.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=4,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=5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2.   Ядро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какого химического элемента образуется при альфа -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распаде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радия?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226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→ ? +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He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Радона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Урана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Кальция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3.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Определите неизвестный продукт ядерной реакции: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+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+ ?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 электрон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протон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альфа-частица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Вариант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________________________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Определите количество протонов и нейтронов в ядре атома железа 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=26,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=56.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=26,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=30.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=56,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=30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166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2.   Ядро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какого химического элемента образуется при бета - распаде углерода?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6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2400" i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2400" i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→ ? +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 -1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Азота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Фтора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Кислорода</a:t>
                      </a:r>
                    </a:p>
                    <a:p>
                      <a:pPr marL="166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90195" indent="-290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Определите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неизвестный продукт ядерной реакции: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+</a:t>
                      </a:r>
                      <a:r>
                        <a:rPr lang="en-US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He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US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r>
                        <a:rPr lang="en-US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242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Am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+ ?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936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 протон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936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электрон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936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нейтрон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4430713" y="8177213"/>
            <a:ext cx="1984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4583113" y="8329613"/>
            <a:ext cx="1984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785794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.Что такое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-излучение?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А.поток положительных ионов водорода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Б.поток быстрых электронов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В.поток двухзарядных ионов гелия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.В атомном ядре содержится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протонов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нейтронов. Чему равно массовое число А этого ядра?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Z-N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Z+N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N-Z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857232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.Что такое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-излучение?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А.поток положительных ионов водорода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Б.поток быстрых электронов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В.поток двухзарядных ионов гелия</a:t>
            </a:r>
          </a:p>
          <a:p>
            <a:pPr marL="457200" indent="-4572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.Из каких частиц состоят ядра атомов?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 из протонов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Б. из нейтронов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В. из протонов, нейтронов и электронов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 из протонов и нейтронов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Д. из протонов и электрон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643438"/>
                <a:gridCol w="4500562"/>
              </a:tblGrid>
              <a:tr h="685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Вариант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__________________________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Определите, сколько протонов и нейтронов в ядре атома бериллия 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Ве.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=9,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=4.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=5,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=4.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=4,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=5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2.   Ядро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какого химического элемента образуется при альфа -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распаде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радия?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226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→ ? +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He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 Радона 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Урана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Кальция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3.  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Определите неизвестный продукт ядерной реакции: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+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+ ?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 электрон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Б. протон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альфа-частица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Вариант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________________________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Определите количество протонов и нейтронов в ядре атома железа </a:t>
                      </a:r>
                      <a:r>
                        <a:rPr lang="ru-RU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=26,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=56.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=26,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=30. 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=56,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=30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166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2.   Ядро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какого химического элемента образуется при бета - распаде углерода?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6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2400" i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2400" i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2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→ ? +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 -1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 Азота 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Фтора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65100" indent="19843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ru-RU" sz="1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Кислорода</a:t>
                      </a:r>
                    </a:p>
                    <a:p>
                      <a:pPr marL="166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90195" indent="-290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Определите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неизвестный продукт ядерной реакции: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r>
                        <a:rPr lang="ru-RU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+</a:t>
                      </a:r>
                      <a:r>
                        <a:rPr lang="en-US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He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en-US" sz="24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r>
                        <a:rPr lang="en-US" sz="2400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242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Am 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+ ?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936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А.  протон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936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Б. электрон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-936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 нейтрон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4430713" y="8177213"/>
            <a:ext cx="1984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4583113" y="8329613"/>
            <a:ext cx="1984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142984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.Что такое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-излучение?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А.поток положительных ионов водорода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Б.поток быстрых электронов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В.поток двухзарядных ионов гелия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.В атомном ядре содержится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протонов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нейтронов. Чему равно массовое число А этого ядра?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Z-N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Z+N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N-Z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214422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.Что такое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-излучение?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А.поток положительных ионов водорода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Б.поток быстрых электронов</a:t>
            </a:r>
          </a:p>
          <a:p>
            <a:pPr marL="457200" indent="-457200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В.поток двухзарядных ионов гелия</a:t>
            </a:r>
          </a:p>
          <a:p>
            <a:pPr marL="457200" indent="-4572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.Из каких частиц состоят ядра атомов?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 из протонов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Б. из нейтронов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В. из протонов, нейтронов и электронов</a:t>
            </a:r>
          </a:p>
          <a:p>
            <a:pPr marL="457200" indent="-457200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из протонов и нейтронов</a:t>
            </a:r>
          </a:p>
          <a:p>
            <a:pPr marL="457200" indent="-45720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Д. из протонов и электронов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оценки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правильных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ответов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lain" startAt="5"/>
            </a:pPr>
            <a:r>
              <a:rPr lang="ru-RU" b="1" dirty="0" smtClean="0">
                <a:solidFill>
                  <a:srgbClr val="002060"/>
                </a:solidFill>
              </a:rPr>
              <a:t>  -       «5»</a:t>
            </a:r>
          </a:p>
          <a:p>
            <a:pPr marL="514350" indent="-514350">
              <a:buAutoNum type="arabicPlain" startAt="4"/>
            </a:pPr>
            <a:r>
              <a:rPr lang="ru-RU" b="1" dirty="0" smtClean="0">
                <a:solidFill>
                  <a:srgbClr val="002060"/>
                </a:solidFill>
              </a:rPr>
              <a:t>  -       «4»</a:t>
            </a:r>
          </a:p>
          <a:p>
            <a:pPr marL="514350" indent="-514350">
              <a:buAutoNum type="arabicPlain" startAt="3"/>
            </a:pPr>
            <a:r>
              <a:rPr lang="ru-RU" b="1" dirty="0" smtClean="0">
                <a:solidFill>
                  <a:srgbClr val="002060"/>
                </a:solidFill>
              </a:rPr>
              <a:t>  -       «3»</a:t>
            </a:r>
          </a:p>
          <a:p>
            <a:pPr marL="514350" indent="-514350"/>
            <a:r>
              <a:rPr lang="ru-RU" b="1" dirty="0" smtClean="0">
                <a:solidFill>
                  <a:srgbClr val="002060"/>
                </a:solidFill>
              </a:rPr>
              <a:t>2     -        «2»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637</Words>
  <Application>Microsoft Office PowerPoint</Application>
  <PresentationFormat>Экран (4:3)</PresentationFormat>
  <Paragraphs>125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Тест по темам</vt:lpstr>
      <vt:lpstr>Слайд 2</vt:lpstr>
      <vt:lpstr>Слайд 3</vt:lpstr>
      <vt:lpstr>Слайд 4</vt:lpstr>
      <vt:lpstr>Слайд 5</vt:lpstr>
      <vt:lpstr>оценки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учитель</cp:lastModifiedBy>
  <cp:revision>29</cp:revision>
  <dcterms:created xsi:type="dcterms:W3CDTF">2015-03-20T15:28:42Z</dcterms:created>
  <dcterms:modified xsi:type="dcterms:W3CDTF">2015-03-04T11:24:09Z</dcterms:modified>
</cp:coreProperties>
</file>