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3" r:id="rId3"/>
    <p:sldId id="264" r:id="rId4"/>
    <p:sldId id="259" r:id="rId5"/>
    <p:sldId id="256" r:id="rId6"/>
    <p:sldId id="258" r:id="rId7"/>
    <p:sldId id="257" r:id="rId8"/>
    <p:sldId id="260" r:id="rId9"/>
    <p:sldId id="266" r:id="rId10"/>
    <p:sldId id="261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AECA3-C3D2-447C-8D50-64BC201F66DB}" type="doc">
      <dgm:prSet loTypeId="urn:microsoft.com/office/officeart/2005/8/layout/vList2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D2F45AE-35F6-414D-94F6-E1CE0C942DDA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Что подтолкнуло Петра </a:t>
          </a:r>
          <a:r>
            <a:rPr lang="en-US" dirty="0" smtClean="0">
              <a:solidFill>
                <a:schemeClr val="bg1"/>
              </a:solidFill>
              <a:latin typeface="Georgia" panose="02040502050405020303" pitchFamily="18" charset="0"/>
            </a:rPr>
            <a:t>I </a:t>
          </a:r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к началу преобразований в экономике?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89FE6908-BC94-4C87-91FE-12DDF4EF8F02}" type="parTrans" cxnId="{6136261F-58DE-482D-9E68-F49F4D62E2C8}">
      <dgm:prSet/>
      <dgm:spPr/>
      <dgm:t>
        <a:bodyPr/>
        <a:lstStyle/>
        <a:p>
          <a:endParaRPr lang="ru-RU"/>
        </a:p>
      </dgm:t>
    </dgm:pt>
    <dgm:pt modelId="{CAF4D35B-CE05-4804-8BD9-F30EAA06B90A}" type="sibTrans" cxnId="{6136261F-58DE-482D-9E68-F49F4D62E2C8}">
      <dgm:prSet/>
      <dgm:spPr/>
      <dgm:t>
        <a:bodyPr/>
        <a:lstStyle/>
        <a:p>
          <a:endParaRPr lang="ru-RU"/>
        </a:p>
      </dgm:t>
    </dgm:pt>
    <dgm:pt modelId="{2B70130B-4C8B-4914-ABA1-0D3E801EDBC0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Назовите главную особенность политики Петра </a:t>
          </a:r>
          <a:r>
            <a:rPr lang="en-US" dirty="0" smtClean="0">
              <a:solidFill>
                <a:schemeClr val="bg1"/>
              </a:solidFill>
              <a:latin typeface="Georgia" panose="02040502050405020303" pitchFamily="18" charset="0"/>
            </a:rPr>
            <a:t>I </a:t>
          </a:r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в экономике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75B15FB1-9777-4E8E-883B-C1852DA8579F}" type="parTrans" cxnId="{2770D2A1-BD59-463F-B2F3-AE3079606D33}">
      <dgm:prSet/>
      <dgm:spPr/>
      <dgm:t>
        <a:bodyPr/>
        <a:lstStyle/>
        <a:p>
          <a:endParaRPr lang="ru-RU"/>
        </a:p>
      </dgm:t>
    </dgm:pt>
    <dgm:pt modelId="{DF934763-01FA-421A-B577-CDDCADEF8CB5}" type="sibTrans" cxnId="{2770D2A1-BD59-463F-B2F3-AE3079606D33}">
      <dgm:prSet/>
      <dgm:spPr/>
      <dgm:t>
        <a:bodyPr/>
        <a:lstStyle/>
        <a:p>
          <a:endParaRPr lang="ru-RU"/>
        </a:p>
      </dgm:t>
    </dgm:pt>
    <dgm:pt modelId="{CE6E2921-912A-43BF-8055-46877E411F5D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Как изменилась численность мануфактур к 1725 году?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7AA5FB74-C80C-4F5B-BBDB-4521398EF9C5}" type="parTrans" cxnId="{F8176BBA-DDBF-4FE8-B9BA-34B524903EFE}">
      <dgm:prSet/>
      <dgm:spPr/>
      <dgm:t>
        <a:bodyPr/>
        <a:lstStyle/>
        <a:p>
          <a:endParaRPr lang="ru-RU"/>
        </a:p>
      </dgm:t>
    </dgm:pt>
    <dgm:pt modelId="{1D2A2B93-D790-4852-8CBE-0670A6C9B0B5}" type="sibTrans" cxnId="{F8176BBA-DDBF-4FE8-B9BA-34B524903EFE}">
      <dgm:prSet/>
      <dgm:spPr/>
      <dgm:t>
        <a:bodyPr/>
        <a:lstStyle/>
        <a:p>
          <a:endParaRPr lang="ru-RU"/>
        </a:p>
      </dgm:t>
    </dgm:pt>
    <dgm:pt modelId="{E3E4BDAF-AAF8-4DA3-AE3F-2EC792BAB796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Назовите численность населения России к началу </a:t>
          </a:r>
          <a:r>
            <a:rPr lang="en-US" dirty="0" smtClean="0">
              <a:solidFill>
                <a:schemeClr val="bg1"/>
              </a:solidFill>
              <a:latin typeface="Georgia" panose="02040502050405020303" pitchFamily="18" charset="0"/>
            </a:rPr>
            <a:t>XVIII </a:t>
          </a:r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века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36918120-C195-4ED2-9293-043F167EB00B}" type="parTrans" cxnId="{59976533-C8A4-4567-8DF2-1448C7B92C99}">
      <dgm:prSet/>
      <dgm:spPr/>
      <dgm:t>
        <a:bodyPr/>
        <a:lstStyle/>
        <a:p>
          <a:endParaRPr lang="ru-RU"/>
        </a:p>
      </dgm:t>
    </dgm:pt>
    <dgm:pt modelId="{233CD602-D4CC-4E1E-87DB-89E0D3CEB6E7}" type="sibTrans" cxnId="{59976533-C8A4-4567-8DF2-1448C7B92C99}">
      <dgm:prSet/>
      <dgm:spPr/>
      <dgm:t>
        <a:bodyPr/>
        <a:lstStyle/>
        <a:p>
          <a:endParaRPr lang="ru-RU"/>
        </a:p>
      </dgm:t>
    </dgm:pt>
    <dgm:pt modelId="{424A661E-6146-48B7-A664-E797A59BB866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Какие изменения произошли в с/х?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0A101135-F22B-46E7-AB6E-6A6F55D4EFCF}" type="parTrans" cxnId="{B5627CAC-2FC2-480F-964E-AFA4D1F52B13}">
      <dgm:prSet/>
      <dgm:spPr/>
      <dgm:t>
        <a:bodyPr/>
        <a:lstStyle/>
        <a:p>
          <a:endParaRPr lang="ru-RU"/>
        </a:p>
      </dgm:t>
    </dgm:pt>
    <dgm:pt modelId="{DE0CF127-ADF0-4739-B3FD-20C7B59CAB94}" type="sibTrans" cxnId="{B5627CAC-2FC2-480F-964E-AFA4D1F52B13}">
      <dgm:prSet/>
      <dgm:spPr/>
      <dgm:t>
        <a:bodyPr/>
        <a:lstStyle/>
        <a:p>
          <a:endParaRPr lang="ru-RU"/>
        </a:p>
      </dgm:t>
    </dgm:pt>
    <dgm:pt modelId="{F7884DE8-A644-4787-A179-858056D45095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В какой сфере хозяйства было занято большинство населения?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109554B3-23A5-4032-AB47-AFB8E66D631F}" type="parTrans" cxnId="{B70D747E-675B-4FA7-90D5-0799A1467F9D}">
      <dgm:prSet/>
      <dgm:spPr/>
      <dgm:t>
        <a:bodyPr/>
        <a:lstStyle/>
        <a:p>
          <a:endParaRPr lang="ru-RU"/>
        </a:p>
      </dgm:t>
    </dgm:pt>
    <dgm:pt modelId="{B0795CE8-E956-45A7-9E06-5206BE6CBEE1}" type="sibTrans" cxnId="{B70D747E-675B-4FA7-90D5-0799A1467F9D}">
      <dgm:prSet/>
      <dgm:spPr/>
      <dgm:t>
        <a:bodyPr/>
        <a:lstStyle/>
        <a:p>
          <a:endParaRPr lang="ru-RU"/>
        </a:p>
      </dgm:t>
    </dgm:pt>
    <dgm:pt modelId="{FC471D24-84B6-41C3-B6C8-CE1F8E44DCC3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Какие новшества были введены с целью повышения качества ремесленной продукции?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763D24DA-F518-4FB8-9623-0BF085C4F704}" type="parTrans" cxnId="{73F894AF-BDA9-452B-9501-8175F2459AC4}">
      <dgm:prSet/>
      <dgm:spPr/>
      <dgm:t>
        <a:bodyPr/>
        <a:lstStyle/>
        <a:p>
          <a:endParaRPr lang="ru-RU"/>
        </a:p>
      </dgm:t>
    </dgm:pt>
    <dgm:pt modelId="{3A9B29E2-CE4B-4BFB-A0B3-1C2A138474C5}" type="sibTrans" cxnId="{73F894AF-BDA9-452B-9501-8175F2459AC4}">
      <dgm:prSet/>
      <dgm:spPr/>
      <dgm:t>
        <a:bodyPr/>
        <a:lstStyle/>
        <a:p>
          <a:endParaRPr lang="ru-RU"/>
        </a:p>
      </dgm:t>
    </dgm:pt>
    <dgm:pt modelId="{68E546CF-298A-44B1-A61B-64377C769A99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</a:t>
          </a:r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 какой целью был создан таможенный тариф?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47A3FC1B-5A17-429D-B6A1-01825152F9BB}" type="parTrans" cxnId="{CD0D0CBA-365E-46C4-8C0D-49FA6318C789}">
      <dgm:prSet/>
      <dgm:spPr/>
      <dgm:t>
        <a:bodyPr/>
        <a:lstStyle/>
        <a:p>
          <a:endParaRPr lang="ru-RU"/>
        </a:p>
      </dgm:t>
    </dgm:pt>
    <dgm:pt modelId="{09E0A584-F55C-4932-BD6A-8728FD8009C0}" type="sibTrans" cxnId="{CD0D0CBA-365E-46C4-8C0D-49FA6318C789}">
      <dgm:prSet/>
      <dgm:spPr/>
      <dgm:t>
        <a:bodyPr/>
        <a:lstStyle/>
        <a:p>
          <a:endParaRPr lang="ru-RU"/>
        </a:p>
      </dgm:t>
    </dgm:pt>
    <dgm:pt modelId="{6D907411-6EDC-4B0E-8C90-3A103EE87F14}" type="pres">
      <dgm:prSet presAssocID="{DC4AECA3-C3D2-447C-8D50-64BC201F66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42FA4F-4269-4380-A5BE-EEF9BD73A796}" type="pres">
      <dgm:prSet presAssocID="{0D2F45AE-35F6-414D-94F6-E1CE0C942DDA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E32C7-2828-4F5A-877C-5D9021A1D8D2}" type="pres">
      <dgm:prSet presAssocID="{CAF4D35B-CE05-4804-8BD9-F30EAA06B90A}" presName="spacer" presStyleCnt="0"/>
      <dgm:spPr/>
    </dgm:pt>
    <dgm:pt modelId="{D830F727-71C4-4731-A0C8-21605130191D}" type="pres">
      <dgm:prSet presAssocID="{2B70130B-4C8B-4914-ABA1-0D3E801EDBC0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23DF6-EEE8-49FF-940E-423FE7AB9742}" type="pres">
      <dgm:prSet presAssocID="{DF934763-01FA-421A-B577-CDDCADEF8CB5}" presName="spacer" presStyleCnt="0"/>
      <dgm:spPr/>
    </dgm:pt>
    <dgm:pt modelId="{53B67CAE-EDCF-4657-AA03-0595D43568E4}" type="pres">
      <dgm:prSet presAssocID="{E3E4BDAF-AAF8-4DA3-AE3F-2EC792BAB796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2B4DC-2BBB-4B97-AB4E-DEF86E821331}" type="pres">
      <dgm:prSet presAssocID="{233CD602-D4CC-4E1E-87DB-89E0D3CEB6E7}" presName="spacer" presStyleCnt="0"/>
      <dgm:spPr/>
    </dgm:pt>
    <dgm:pt modelId="{B9DD0488-4E79-40C3-BC69-7FF33EEC6CE0}" type="pres">
      <dgm:prSet presAssocID="{F7884DE8-A644-4787-A179-858056D45095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49683-98F4-44AA-B4C1-1259DF2ADB33}" type="pres">
      <dgm:prSet presAssocID="{B0795CE8-E956-45A7-9E06-5206BE6CBEE1}" presName="spacer" presStyleCnt="0"/>
      <dgm:spPr/>
    </dgm:pt>
    <dgm:pt modelId="{3B6249A3-E991-4F5B-BE58-AA7B7E484E2A}" type="pres">
      <dgm:prSet presAssocID="{424A661E-6146-48B7-A664-E797A59BB86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47F95-77F6-4EDE-A375-08051058E507}" type="pres">
      <dgm:prSet presAssocID="{DE0CF127-ADF0-4739-B3FD-20C7B59CAB94}" presName="spacer" presStyleCnt="0"/>
      <dgm:spPr/>
    </dgm:pt>
    <dgm:pt modelId="{926D71B2-AC7F-4F01-B73B-DBDBDCB52C06}" type="pres">
      <dgm:prSet presAssocID="{CE6E2921-912A-43BF-8055-46877E411F5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315E5-E122-49CD-8EC3-80488A381DB3}" type="pres">
      <dgm:prSet presAssocID="{1D2A2B93-D790-4852-8CBE-0670A6C9B0B5}" presName="spacer" presStyleCnt="0"/>
      <dgm:spPr/>
    </dgm:pt>
    <dgm:pt modelId="{3D23ACC3-F650-4034-9D88-8FE9A02CAE1B}" type="pres">
      <dgm:prSet presAssocID="{FC471D24-84B6-41C3-B6C8-CE1F8E44DCC3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3AEFA-84FD-45DA-A298-36B80F7E608A}" type="pres">
      <dgm:prSet presAssocID="{3A9B29E2-CE4B-4BFB-A0B3-1C2A138474C5}" presName="spacer" presStyleCnt="0"/>
      <dgm:spPr/>
    </dgm:pt>
    <dgm:pt modelId="{E44CF69C-A72D-4CEE-9925-5312119C22B6}" type="pres">
      <dgm:prSet presAssocID="{68E546CF-298A-44B1-A61B-64377C769A99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A5EEDA-4BA9-4A55-B282-D9696669DCB2}" type="presOf" srcId="{68E546CF-298A-44B1-A61B-64377C769A99}" destId="{E44CF69C-A72D-4CEE-9925-5312119C22B6}" srcOrd="0" destOrd="0" presId="urn:microsoft.com/office/officeart/2005/8/layout/vList2"/>
    <dgm:cxn modelId="{B5627CAC-2FC2-480F-964E-AFA4D1F52B13}" srcId="{DC4AECA3-C3D2-447C-8D50-64BC201F66DB}" destId="{424A661E-6146-48B7-A664-E797A59BB866}" srcOrd="4" destOrd="0" parTransId="{0A101135-F22B-46E7-AB6E-6A6F55D4EFCF}" sibTransId="{DE0CF127-ADF0-4739-B3FD-20C7B59CAB94}"/>
    <dgm:cxn modelId="{73F894AF-BDA9-452B-9501-8175F2459AC4}" srcId="{DC4AECA3-C3D2-447C-8D50-64BC201F66DB}" destId="{FC471D24-84B6-41C3-B6C8-CE1F8E44DCC3}" srcOrd="6" destOrd="0" parTransId="{763D24DA-F518-4FB8-9623-0BF085C4F704}" sibTransId="{3A9B29E2-CE4B-4BFB-A0B3-1C2A138474C5}"/>
    <dgm:cxn modelId="{CD0D0CBA-365E-46C4-8C0D-49FA6318C789}" srcId="{DC4AECA3-C3D2-447C-8D50-64BC201F66DB}" destId="{68E546CF-298A-44B1-A61B-64377C769A99}" srcOrd="7" destOrd="0" parTransId="{47A3FC1B-5A17-429D-B6A1-01825152F9BB}" sibTransId="{09E0A584-F55C-4932-BD6A-8728FD8009C0}"/>
    <dgm:cxn modelId="{6C52A9F1-A59F-40B4-84B3-F3DC6B463605}" type="presOf" srcId="{424A661E-6146-48B7-A664-E797A59BB866}" destId="{3B6249A3-E991-4F5B-BE58-AA7B7E484E2A}" srcOrd="0" destOrd="0" presId="urn:microsoft.com/office/officeart/2005/8/layout/vList2"/>
    <dgm:cxn modelId="{B70D747E-675B-4FA7-90D5-0799A1467F9D}" srcId="{DC4AECA3-C3D2-447C-8D50-64BC201F66DB}" destId="{F7884DE8-A644-4787-A179-858056D45095}" srcOrd="3" destOrd="0" parTransId="{109554B3-23A5-4032-AB47-AFB8E66D631F}" sibTransId="{B0795CE8-E956-45A7-9E06-5206BE6CBEE1}"/>
    <dgm:cxn modelId="{F8176BBA-DDBF-4FE8-B9BA-34B524903EFE}" srcId="{DC4AECA3-C3D2-447C-8D50-64BC201F66DB}" destId="{CE6E2921-912A-43BF-8055-46877E411F5D}" srcOrd="5" destOrd="0" parTransId="{7AA5FB74-C80C-4F5B-BBDB-4521398EF9C5}" sibTransId="{1D2A2B93-D790-4852-8CBE-0670A6C9B0B5}"/>
    <dgm:cxn modelId="{2770D2A1-BD59-463F-B2F3-AE3079606D33}" srcId="{DC4AECA3-C3D2-447C-8D50-64BC201F66DB}" destId="{2B70130B-4C8B-4914-ABA1-0D3E801EDBC0}" srcOrd="1" destOrd="0" parTransId="{75B15FB1-9777-4E8E-883B-C1852DA8579F}" sibTransId="{DF934763-01FA-421A-B577-CDDCADEF8CB5}"/>
    <dgm:cxn modelId="{6136261F-58DE-482D-9E68-F49F4D62E2C8}" srcId="{DC4AECA3-C3D2-447C-8D50-64BC201F66DB}" destId="{0D2F45AE-35F6-414D-94F6-E1CE0C942DDA}" srcOrd="0" destOrd="0" parTransId="{89FE6908-BC94-4C87-91FE-12DDF4EF8F02}" sibTransId="{CAF4D35B-CE05-4804-8BD9-F30EAA06B90A}"/>
    <dgm:cxn modelId="{9B3AF481-6BF8-4F16-9B14-65F5EE0F9C40}" type="presOf" srcId="{DC4AECA3-C3D2-447C-8D50-64BC201F66DB}" destId="{6D907411-6EDC-4B0E-8C90-3A103EE87F14}" srcOrd="0" destOrd="0" presId="urn:microsoft.com/office/officeart/2005/8/layout/vList2"/>
    <dgm:cxn modelId="{3193E8B7-1FEE-48D0-9612-2CC102AB1F3F}" type="presOf" srcId="{2B70130B-4C8B-4914-ABA1-0D3E801EDBC0}" destId="{D830F727-71C4-4731-A0C8-21605130191D}" srcOrd="0" destOrd="0" presId="urn:microsoft.com/office/officeart/2005/8/layout/vList2"/>
    <dgm:cxn modelId="{CF0F6F34-0AE0-4ACE-88A8-5A809CBE15D9}" type="presOf" srcId="{FC471D24-84B6-41C3-B6C8-CE1F8E44DCC3}" destId="{3D23ACC3-F650-4034-9D88-8FE9A02CAE1B}" srcOrd="0" destOrd="0" presId="urn:microsoft.com/office/officeart/2005/8/layout/vList2"/>
    <dgm:cxn modelId="{0568EB76-CD83-4A88-B969-21CEE1C35C41}" type="presOf" srcId="{0D2F45AE-35F6-414D-94F6-E1CE0C942DDA}" destId="{F242FA4F-4269-4380-A5BE-EEF9BD73A796}" srcOrd="0" destOrd="0" presId="urn:microsoft.com/office/officeart/2005/8/layout/vList2"/>
    <dgm:cxn modelId="{A2D3872B-B36B-4D2F-93B3-22D033A5EEA4}" type="presOf" srcId="{CE6E2921-912A-43BF-8055-46877E411F5D}" destId="{926D71B2-AC7F-4F01-B73B-DBDBDCB52C06}" srcOrd="0" destOrd="0" presId="urn:microsoft.com/office/officeart/2005/8/layout/vList2"/>
    <dgm:cxn modelId="{6ACCDEEF-ED37-42BB-BC60-357306F9FF67}" type="presOf" srcId="{F7884DE8-A644-4787-A179-858056D45095}" destId="{B9DD0488-4E79-40C3-BC69-7FF33EEC6CE0}" srcOrd="0" destOrd="0" presId="urn:microsoft.com/office/officeart/2005/8/layout/vList2"/>
    <dgm:cxn modelId="{59976533-C8A4-4567-8DF2-1448C7B92C99}" srcId="{DC4AECA3-C3D2-447C-8D50-64BC201F66DB}" destId="{E3E4BDAF-AAF8-4DA3-AE3F-2EC792BAB796}" srcOrd="2" destOrd="0" parTransId="{36918120-C195-4ED2-9293-043F167EB00B}" sibTransId="{233CD602-D4CC-4E1E-87DB-89E0D3CEB6E7}"/>
    <dgm:cxn modelId="{6800432B-FCF2-40D5-8F4F-318E7D94075E}" type="presOf" srcId="{E3E4BDAF-AAF8-4DA3-AE3F-2EC792BAB796}" destId="{53B67CAE-EDCF-4657-AA03-0595D43568E4}" srcOrd="0" destOrd="0" presId="urn:microsoft.com/office/officeart/2005/8/layout/vList2"/>
    <dgm:cxn modelId="{CE1808A0-A1BC-42C6-8F43-67FE96245616}" type="presParOf" srcId="{6D907411-6EDC-4B0E-8C90-3A103EE87F14}" destId="{F242FA4F-4269-4380-A5BE-EEF9BD73A796}" srcOrd="0" destOrd="0" presId="urn:microsoft.com/office/officeart/2005/8/layout/vList2"/>
    <dgm:cxn modelId="{C29708EB-0B20-419F-8508-8A0F87E226E2}" type="presParOf" srcId="{6D907411-6EDC-4B0E-8C90-3A103EE87F14}" destId="{37BE32C7-2828-4F5A-877C-5D9021A1D8D2}" srcOrd="1" destOrd="0" presId="urn:microsoft.com/office/officeart/2005/8/layout/vList2"/>
    <dgm:cxn modelId="{BC86B440-5D49-4973-81F6-C7A21D0EDE76}" type="presParOf" srcId="{6D907411-6EDC-4B0E-8C90-3A103EE87F14}" destId="{D830F727-71C4-4731-A0C8-21605130191D}" srcOrd="2" destOrd="0" presId="urn:microsoft.com/office/officeart/2005/8/layout/vList2"/>
    <dgm:cxn modelId="{AAD431C6-5E73-4DD6-8F9E-382D54604547}" type="presParOf" srcId="{6D907411-6EDC-4B0E-8C90-3A103EE87F14}" destId="{E3923DF6-EEE8-49FF-940E-423FE7AB9742}" srcOrd="3" destOrd="0" presId="urn:microsoft.com/office/officeart/2005/8/layout/vList2"/>
    <dgm:cxn modelId="{5F50A298-691A-4FB1-94D3-E8D57A8BE56C}" type="presParOf" srcId="{6D907411-6EDC-4B0E-8C90-3A103EE87F14}" destId="{53B67CAE-EDCF-4657-AA03-0595D43568E4}" srcOrd="4" destOrd="0" presId="urn:microsoft.com/office/officeart/2005/8/layout/vList2"/>
    <dgm:cxn modelId="{A9CE05CC-975E-4205-AB27-A82EB5EC8045}" type="presParOf" srcId="{6D907411-6EDC-4B0E-8C90-3A103EE87F14}" destId="{A6C2B4DC-2BBB-4B97-AB4E-DEF86E821331}" srcOrd="5" destOrd="0" presId="urn:microsoft.com/office/officeart/2005/8/layout/vList2"/>
    <dgm:cxn modelId="{3BC779A9-8155-4FD0-BA74-61B78B8CFBFC}" type="presParOf" srcId="{6D907411-6EDC-4B0E-8C90-3A103EE87F14}" destId="{B9DD0488-4E79-40C3-BC69-7FF33EEC6CE0}" srcOrd="6" destOrd="0" presId="urn:microsoft.com/office/officeart/2005/8/layout/vList2"/>
    <dgm:cxn modelId="{E8DD72F0-52E4-4597-AF67-D7D4006E144D}" type="presParOf" srcId="{6D907411-6EDC-4B0E-8C90-3A103EE87F14}" destId="{58749683-98F4-44AA-B4C1-1259DF2ADB33}" srcOrd="7" destOrd="0" presId="urn:microsoft.com/office/officeart/2005/8/layout/vList2"/>
    <dgm:cxn modelId="{23391AB9-78F8-452B-94BC-9EAE08F69858}" type="presParOf" srcId="{6D907411-6EDC-4B0E-8C90-3A103EE87F14}" destId="{3B6249A3-E991-4F5B-BE58-AA7B7E484E2A}" srcOrd="8" destOrd="0" presId="urn:microsoft.com/office/officeart/2005/8/layout/vList2"/>
    <dgm:cxn modelId="{04122261-79AF-43FB-8CED-F6039744A9E5}" type="presParOf" srcId="{6D907411-6EDC-4B0E-8C90-3A103EE87F14}" destId="{FC047F95-77F6-4EDE-A375-08051058E507}" srcOrd="9" destOrd="0" presId="urn:microsoft.com/office/officeart/2005/8/layout/vList2"/>
    <dgm:cxn modelId="{F7B7643B-D4C1-4D4C-92C6-F0C0FC1529E7}" type="presParOf" srcId="{6D907411-6EDC-4B0E-8C90-3A103EE87F14}" destId="{926D71B2-AC7F-4F01-B73B-DBDBDCB52C06}" srcOrd="10" destOrd="0" presId="urn:microsoft.com/office/officeart/2005/8/layout/vList2"/>
    <dgm:cxn modelId="{3660470D-5360-4A5C-80B7-62120D97ABD6}" type="presParOf" srcId="{6D907411-6EDC-4B0E-8C90-3A103EE87F14}" destId="{BC5315E5-E122-49CD-8EC3-80488A381DB3}" srcOrd="11" destOrd="0" presId="urn:microsoft.com/office/officeart/2005/8/layout/vList2"/>
    <dgm:cxn modelId="{93478987-3AA8-4E35-A12A-4B10C75D5582}" type="presParOf" srcId="{6D907411-6EDC-4B0E-8C90-3A103EE87F14}" destId="{3D23ACC3-F650-4034-9D88-8FE9A02CAE1B}" srcOrd="12" destOrd="0" presId="urn:microsoft.com/office/officeart/2005/8/layout/vList2"/>
    <dgm:cxn modelId="{7820D163-8AC5-4C56-B369-4FD6AA314A32}" type="presParOf" srcId="{6D907411-6EDC-4B0E-8C90-3A103EE87F14}" destId="{5303AEFA-84FD-45DA-A298-36B80F7E608A}" srcOrd="13" destOrd="0" presId="urn:microsoft.com/office/officeart/2005/8/layout/vList2"/>
    <dgm:cxn modelId="{13678C96-BC64-470E-BDC9-E95C3486E14D}" type="presParOf" srcId="{6D907411-6EDC-4B0E-8C90-3A103EE87F14}" destId="{E44CF69C-A72D-4CEE-9925-5312119C22B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AECA3-C3D2-447C-8D50-64BC201F66DB}" type="doc">
      <dgm:prSet loTypeId="urn:microsoft.com/office/officeart/2005/8/layout/vList2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D2F45AE-35F6-414D-94F6-E1CE0C942DDA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Тяготы Северной войны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89FE6908-BC94-4C87-91FE-12DDF4EF8F02}" type="parTrans" cxnId="{6136261F-58DE-482D-9E68-F49F4D62E2C8}">
      <dgm:prSet/>
      <dgm:spPr/>
      <dgm:t>
        <a:bodyPr/>
        <a:lstStyle/>
        <a:p>
          <a:endParaRPr lang="ru-RU"/>
        </a:p>
      </dgm:t>
    </dgm:pt>
    <dgm:pt modelId="{CAF4D35B-CE05-4804-8BD9-F30EAA06B90A}" type="sibTrans" cxnId="{6136261F-58DE-482D-9E68-F49F4D62E2C8}">
      <dgm:prSet/>
      <dgm:spPr/>
      <dgm:t>
        <a:bodyPr/>
        <a:lstStyle/>
        <a:p>
          <a:endParaRPr lang="ru-RU"/>
        </a:p>
      </dgm:t>
    </dgm:pt>
    <dgm:pt modelId="{2B70130B-4C8B-4914-ABA1-0D3E801EDBC0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Новые повинности и налоги крестьян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75B15FB1-9777-4E8E-883B-C1852DA8579F}" type="parTrans" cxnId="{2770D2A1-BD59-463F-B2F3-AE3079606D33}">
      <dgm:prSet/>
      <dgm:spPr/>
      <dgm:t>
        <a:bodyPr/>
        <a:lstStyle/>
        <a:p>
          <a:endParaRPr lang="ru-RU"/>
        </a:p>
      </dgm:t>
    </dgm:pt>
    <dgm:pt modelId="{DF934763-01FA-421A-B577-CDDCADEF8CB5}" type="sibTrans" cxnId="{2770D2A1-BD59-463F-B2F3-AE3079606D33}">
      <dgm:prSet/>
      <dgm:spPr/>
      <dgm:t>
        <a:bodyPr/>
        <a:lstStyle/>
        <a:p>
          <a:endParaRPr lang="ru-RU"/>
        </a:p>
      </dgm:t>
    </dgm:pt>
    <dgm:pt modelId="{CE6E2921-912A-43BF-8055-46877E411F5D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Преследование старообрядцев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7AA5FB74-C80C-4F5B-BBDB-4521398EF9C5}" type="parTrans" cxnId="{F8176BBA-DDBF-4FE8-B9BA-34B524903EFE}">
      <dgm:prSet/>
      <dgm:spPr/>
      <dgm:t>
        <a:bodyPr/>
        <a:lstStyle/>
        <a:p>
          <a:endParaRPr lang="ru-RU"/>
        </a:p>
      </dgm:t>
    </dgm:pt>
    <dgm:pt modelId="{1D2A2B93-D790-4852-8CBE-0670A6C9B0B5}" type="sibTrans" cxnId="{F8176BBA-DDBF-4FE8-B9BA-34B524903EFE}">
      <dgm:prSet/>
      <dgm:spPr/>
      <dgm:t>
        <a:bodyPr/>
        <a:lstStyle/>
        <a:p>
          <a:endParaRPr lang="ru-RU"/>
        </a:p>
      </dgm:t>
    </dgm:pt>
    <dgm:pt modelId="{E3E4BDAF-AAF8-4DA3-AE3F-2EC792BAB796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Рекрутские наборы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36918120-C195-4ED2-9293-043F167EB00B}" type="parTrans" cxnId="{59976533-C8A4-4567-8DF2-1448C7B92C99}">
      <dgm:prSet/>
      <dgm:spPr/>
      <dgm:t>
        <a:bodyPr/>
        <a:lstStyle/>
        <a:p>
          <a:endParaRPr lang="ru-RU"/>
        </a:p>
      </dgm:t>
    </dgm:pt>
    <dgm:pt modelId="{233CD602-D4CC-4E1E-87DB-89E0D3CEB6E7}" type="sibTrans" cxnId="{59976533-C8A4-4567-8DF2-1448C7B92C99}">
      <dgm:prSet/>
      <dgm:spPr/>
      <dgm:t>
        <a:bodyPr/>
        <a:lstStyle/>
        <a:p>
          <a:endParaRPr lang="ru-RU"/>
        </a:p>
      </dgm:t>
    </dgm:pt>
    <dgm:pt modelId="{424A661E-6146-48B7-A664-E797A59BB866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Захваты земель у местного населения Поволжья и Сибири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0A101135-F22B-46E7-AB6E-6A6F55D4EFCF}" type="parTrans" cxnId="{B5627CAC-2FC2-480F-964E-AFA4D1F52B13}">
      <dgm:prSet/>
      <dgm:spPr/>
      <dgm:t>
        <a:bodyPr/>
        <a:lstStyle/>
        <a:p>
          <a:endParaRPr lang="ru-RU"/>
        </a:p>
      </dgm:t>
    </dgm:pt>
    <dgm:pt modelId="{DE0CF127-ADF0-4739-B3FD-20C7B59CAB94}" type="sibTrans" cxnId="{B5627CAC-2FC2-480F-964E-AFA4D1F52B13}">
      <dgm:prSet/>
      <dgm:spPr/>
      <dgm:t>
        <a:bodyPr/>
        <a:lstStyle/>
        <a:p>
          <a:endParaRPr lang="ru-RU"/>
        </a:p>
      </dgm:t>
    </dgm:pt>
    <dgm:pt modelId="{F7884DE8-A644-4787-A179-858056D45095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Тяжелая работа по строительству новых городов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109554B3-23A5-4032-AB47-AFB8E66D631F}" type="parTrans" cxnId="{B70D747E-675B-4FA7-90D5-0799A1467F9D}">
      <dgm:prSet/>
      <dgm:spPr/>
      <dgm:t>
        <a:bodyPr/>
        <a:lstStyle/>
        <a:p>
          <a:endParaRPr lang="ru-RU"/>
        </a:p>
      </dgm:t>
    </dgm:pt>
    <dgm:pt modelId="{B0795CE8-E956-45A7-9E06-5206BE6CBEE1}" type="sibTrans" cxnId="{B70D747E-675B-4FA7-90D5-0799A1467F9D}">
      <dgm:prSet/>
      <dgm:spPr/>
      <dgm:t>
        <a:bodyPr/>
        <a:lstStyle/>
        <a:p>
          <a:endParaRPr lang="ru-RU"/>
        </a:p>
      </dgm:t>
    </dgm:pt>
    <dgm:pt modelId="{FC471D24-84B6-41C3-B6C8-CE1F8E44DCC3}">
      <dgm:prSet/>
      <dgm:spPr/>
      <dgm:t>
        <a:bodyPr/>
        <a:lstStyle/>
        <a:p>
          <a:pPr algn="l"/>
          <a:r>
            <a:rPr lang="ru-RU" dirty="0" smtClean="0">
              <a:solidFill>
                <a:schemeClr val="bg1"/>
              </a:solidFill>
              <a:latin typeface="Georgia" panose="02040502050405020303" pitchFamily="18" charset="0"/>
            </a:rPr>
            <a:t>Насильственное введение европейский традиций и порядков</a:t>
          </a:r>
          <a:endParaRPr lang="ru-RU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763D24DA-F518-4FB8-9623-0BF085C4F704}" type="parTrans" cxnId="{73F894AF-BDA9-452B-9501-8175F2459AC4}">
      <dgm:prSet/>
      <dgm:spPr/>
      <dgm:t>
        <a:bodyPr/>
        <a:lstStyle/>
        <a:p>
          <a:endParaRPr lang="ru-RU"/>
        </a:p>
      </dgm:t>
    </dgm:pt>
    <dgm:pt modelId="{3A9B29E2-CE4B-4BFB-A0B3-1C2A138474C5}" type="sibTrans" cxnId="{73F894AF-BDA9-452B-9501-8175F2459AC4}">
      <dgm:prSet/>
      <dgm:spPr/>
      <dgm:t>
        <a:bodyPr/>
        <a:lstStyle/>
        <a:p>
          <a:endParaRPr lang="ru-RU"/>
        </a:p>
      </dgm:t>
    </dgm:pt>
    <dgm:pt modelId="{6D907411-6EDC-4B0E-8C90-3A103EE87F14}" type="pres">
      <dgm:prSet presAssocID="{DC4AECA3-C3D2-447C-8D50-64BC201F66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42FA4F-4269-4380-A5BE-EEF9BD73A796}" type="pres">
      <dgm:prSet presAssocID="{0D2F45AE-35F6-414D-94F6-E1CE0C942DD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E32C7-2828-4F5A-877C-5D9021A1D8D2}" type="pres">
      <dgm:prSet presAssocID="{CAF4D35B-CE05-4804-8BD9-F30EAA06B90A}" presName="spacer" presStyleCnt="0"/>
      <dgm:spPr/>
    </dgm:pt>
    <dgm:pt modelId="{D830F727-71C4-4731-A0C8-21605130191D}" type="pres">
      <dgm:prSet presAssocID="{2B70130B-4C8B-4914-ABA1-0D3E801EDBC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23DF6-EEE8-49FF-940E-423FE7AB9742}" type="pres">
      <dgm:prSet presAssocID="{DF934763-01FA-421A-B577-CDDCADEF8CB5}" presName="spacer" presStyleCnt="0"/>
      <dgm:spPr/>
    </dgm:pt>
    <dgm:pt modelId="{53B67CAE-EDCF-4657-AA03-0595D43568E4}" type="pres">
      <dgm:prSet presAssocID="{E3E4BDAF-AAF8-4DA3-AE3F-2EC792BAB79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2B4DC-2BBB-4B97-AB4E-DEF86E821331}" type="pres">
      <dgm:prSet presAssocID="{233CD602-D4CC-4E1E-87DB-89E0D3CEB6E7}" presName="spacer" presStyleCnt="0"/>
      <dgm:spPr/>
    </dgm:pt>
    <dgm:pt modelId="{B9DD0488-4E79-40C3-BC69-7FF33EEC6CE0}" type="pres">
      <dgm:prSet presAssocID="{F7884DE8-A644-4787-A179-858056D4509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49683-98F4-44AA-B4C1-1259DF2ADB33}" type="pres">
      <dgm:prSet presAssocID="{B0795CE8-E956-45A7-9E06-5206BE6CBEE1}" presName="spacer" presStyleCnt="0"/>
      <dgm:spPr/>
    </dgm:pt>
    <dgm:pt modelId="{3B6249A3-E991-4F5B-BE58-AA7B7E484E2A}" type="pres">
      <dgm:prSet presAssocID="{424A661E-6146-48B7-A664-E797A59BB86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47F95-77F6-4EDE-A375-08051058E507}" type="pres">
      <dgm:prSet presAssocID="{DE0CF127-ADF0-4739-B3FD-20C7B59CAB94}" presName="spacer" presStyleCnt="0"/>
      <dgm:spPr/>
    </dgm:pt>
    <dgm:pt modelId="{926D71B2-AC7F-4F01-B73B-DBDBDCB52C06}" type="pres">
      <dgm:prSet presAssocID="{CE6E2921-912A-43BF-8055-46877E411F5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315E5-E122-49CD-8EC3-80488A381DB3}" type="pres">
      <dgm:prSet presAssocID="{1D2A2B93-D790-4852-8CBE-0670A6C9B0B5}" presName="spacer" presStyleCnt="0"/>
      <dgm:spPr/>
    </dgm:pt>
    <dgm:pt modelId="{3D23ACC3-F650-4034-9D88-8FE9A02CAE1B}" type="pres">
      <dgm:prSet presAssocID="{FC471D24-84B6-41C3-B6C8-CE1F8E44DCC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70D2A1-BD59-463F-B2F3-AE3079606D33}" srcId="{DC4AECA3-C3D2-447C-8D50-64BC201F66DB}" destId="{2B70130B-4C8B-4914-ABA1-0D3E801EDBC0}" srcOrd="1" destOrd="0" parTransId="{75B15FB1-9777-4E8E-883B-C1852DA8579F}" sibTransId="{DF934763-01FA-421A-B577-CDDCADEF8CB5}"/>
    <dgm:cxn modelId="{A85A0195-1296-4F2F-B91D-3AD1B2C4944B}" type="presOf" srcId="{DC4AECA3-C3D2-447C-8D50-64BC201F66DB}" destId="{6D907411-6EDC-4B0E-8C90-3A103EE87F14}" srcOrd="0" destOrd="0" presId="urn:microsoft.com/office/officeart/2005/8/layout/vList2"/>
    <dgm:cxn modelId="{F8176BBA-DDBF-4FE8-B9BA-34B524903EFE}" srcId="{DC4AECA3-C3D2-447C-8D50-64BC201F66DB}" destId="{CE6E2921-912A-43BF-8055-46877E411F5D}" srcOrd="5" destOrd="0" parTransId="{7AA5FB74-C80C-4F5B-BBDB-4521398EF9C5}" sibTransId="{1D2A2B93-D790-4852-8CBE-0670A6C9B0B5}"/>
    <dgm:cxn modelId="{6136261F-58DE-482D-9E68-F49F4D62E2C8}" srcId="{DC4AECA3-C3D2-447C-8D50-64BC201F66DB}" destId="{0D2F45AE-35F6-414D-94F6-E1CE0C942DDA}" srcOrd="0" destOrd="0" parTransId="{89FE6908-BC94-4C87-91FE-12DDF4EF8F02}" sibTransId="{CAF4D35B-CE05-4804-8BD9-F30EAA06B90A}"/>
    <dgm:cxn modelId="{256B62D5-2620-4AAE-B120-77B1CDBF838A}" type="presOf" srcId="{FC471D24-84B6-41C3-B6C8-CE1F8E44DCC3}" destId="{3D23ACC3-F650-4034-9D88-8FE9A02CAE1B}" srcOrd="0" destOrd="0" presId="urn:microsoft.com/office/officeart/2005/8/layout/vList2"/>
    <dgm:cxn modelId="{D96B0D30-153A-41F8-957A-E2CAF15D29D2}" type="presOf" srcId="{0D2F45AE-35F6-414D-94F6-E1CE0C942DDA}" destId="{F242FA4F-4269-4380-A5BE-EEF9BD73A796}" srcOrd="0" destOrd="0" presId="urn:microsoft.com/office/officeart/2005/8/layout/vList2"/>
    <dgm:cxn modelId="{A78963E2-224C-4091-84D6-EFD18F573C8B}" type="presOf" srcId="{2B70130B-4C8B-4914-ABA1-0D3E801EDBC0}" destId="{D830F727-71C4-4731-A0C8-21605130191D}" srcOrd="0" destOrd="0" presId="urn:microsoft.com/office/officeart/2005/8/layout/vList2"/>
    <dgm:cxn modelId="{B5627CAC-2FC2-480F-964E-AFA4D1F52B13}" srcId="{DC4AECA3-C3D2-447C-8D50-64BC201F66DB}" destId="{424A661E-6146-48B7-A664-E797A59BB866}" srcOrd="4" destOrd="0" parTransId="{0A101135-F22B-46E7-AB6E-6A6F55D4EFCF}" sibTransId="{DE0CF127-ADF0-4739-B3FD-20C7B59CAB94}"/>
    <dgm:cxn modelId="{B70D747E-675B-4FA7-90D5-0799A1467F9D}" srcId="{DC4AECA3-C3D2-447C-8D50-64BC201F66DB}" destId="{F7884DE8-A644-4787-A179-858056D45095}" srcOrd="3" destOrd="0" parTransId="{109554B3-23A5-4032-AB47-AFB8E66D631F}" sibTransId="{B0795CE8-E956-45A7-9E06-5206BE6CBEE1}"/>
    <dgm:cxn modelId="{228B8C02-670D-497C-A541-0A75213A2EC6}" type="presOf" srcId="{424A661E-6146-48B7-A664-E797A59BB866}" destId="{3B6249A3-E991-4F5B-BE58-AA7B7E484E2A}" srcOrd="0" destOrd="0" presId="urn:microsoft.com/office/officeart/2005/8/layout/vList2"/>
    <dgm:cxn modelId="{55231AE6-C8D3-4044-AA6B-2139AE49A1DB}" type="presOf" srcId="{E3E4BDAF-AAF8-4DA3-AE3F-2EC792BAB796}" destId="{53B67CAE-EDCF-4657-AA03-0595D43568E4}" srcOrd="0" destOrd="0" presId="urn:microsoft.com/office/officeart/2005/8/layout/vList2"/>
    <dgm:cxn modelId="{922BA41D-81C6-44DD-80E4-3D3C73E7A72F}" type="presOf" srcId="{F7884DE8-A644-4787-A179-858056D45095}" destId="{B9DD0488-4E79-40C3-BC69-7FF33EEC6CE0}" srcOrd="0" destOrd="0" presId="urn:microsoft.com/office/officeart/2005/8/layout/vList2"/>
    <dgm:cxn modelId="{6129B0FE-AE76-44E2-B238-7FC2159D6AA5}" type="presOf" srcId="{CE6E2921-912A-43BF-8055-46877E411F5D}" destId="{926D71B2-AC7F-4F01-B73B-DBDBDCB52C06}" srcOrd="0" destOrd="0" presId="urn:microsoft.com/office/officeart/2005/8/layout/vList2"/>
    <dgm:cxn modelId="{73F894AF-BDA9-452B-9501-8175F2459AC4}" srcId="{DC4AECA3-C3D2-447C-8D50-64BC201F66DB}" destId="{FC471D24-84B6-41C3-B6C8-CE1F8E44DCC3}" srcOrd="6" destOrd="0" parTransId="{763D24DA-F518-4FB8-9623-0BF085C4F704}" sibTransId="{3A9B29E2-CE4B-4BFB-A0B3-1C2A138474C5}"/>
    <dgm:cxn modelId="{59976533-C8A4-4567-8DF2-1448C7B92C99}" srcId="{DC4AECA3-C3D2-447C-8D50-64BC201F66DB}" destId="{E3E4BDAF-AAF8-4DA3-AE3F-2EC792BAB796}" srcOrd="2" destOrd="0" parTransId="{36918120-C195-4ED2-9293-043F167EB00B}" sibTransId="{233CD602-D4CC-4E1E-87DB-89E0D3CEB6E7}"/>
    <dgm:cxn modelId="{239D2A04-1522-413E-AE48-13144463CFDC}" type="presParOf" srcId="{6D907411-6EDC-4B0E-8C90-3A103EE87F14}" destId="{F242FA4F-4269-4380-A5BE-EEF9BD73A796}" srcOrd="0" destOrd="0" presId="urn:microsoft.com/office/officeart/2005/8/layout/vList2"/>
    <dgm:cxn modelId="{63326D61-568D-4947-82BF-19CB5B55F4D2}" type="presParOf" srcId="{6D907411-6EDC-4B0E-8C90-3A103EE87F14}" destId="{37BE32C7-2828-4F5A-877C-5D9021A1D8D2}" srcOrd="1" destOrd="0" presId="urn:microsoft.com/office/officeart/2005/8/layout/vList2"/>
    <dgm:cxn modelId="{014A0175-9FF5-4B82-BED3-3535E30E4953}" type="presParOf" srcId="{6D907411-6EDC-4B0E-8C90-3A103EE87F14}" destId="{D830F727-71C4-4731-A0C8-21605130191D}" srcOrd="2" destOrd="0" presId="urn:microsoft.com/office/officeart/2005/8/layout/vList2"/>
    <dgm:cxn modelId="{9649B93D-0F79-41AA-95DC-5C89051C830A}" type="presParOf" srcId="{6D907411-6EDC-4B0E-8C90-3A103EE87F14}" destId="{E3923DF6-EEE8-49FF-940E-423FE7AB9742}" srcOrd="3" destOrd="0" presId="urn:microsoft.com/office/officeart/2005/8/layout/vList2"/>
    <dgm:cxn modelId="{71C3A189-2D68-4F09-879E-D69AA82AF8A2}" type="presParOf" srcId="{6D907411-6EDC-4B0E-8C90-3A103EE87F14}" destId="{53B67CAE-EDCF-4657-AA03-0595D43568E4}" srcOrd="4" destOrd="0" presId="urn:microsoft.com/office/officeart/2005/8/layout/vList2"/>
    <dgm:cxn modelId="{BE510822-E9F8-4E6B-AEF2-2DD53B4470B1}" type="presParOf" srcId="{6D907411-6EDC-4B0E-8C90-3A103EE87F14}" destId="{A6C2B4DC-2BBB-4B97-AB4E-DEF86E821331}" srcOrd="5" destOrd="0" presId="urn:microsoft.com/office/officeart/2005/8/layout/vList2"/>
    <dgm:cxn modelId="{6548A07E-788A-4EE4-A0CF-06C0E6F15410}" type="presParOf" srcId="{6D907411-6EDC-4B0E-8C90-3A103EE87F14}" destId="{B9DD0488-4E79-40C3-BC69-7FF33EEC6CE0}" srcOrd="6" destOrd="0" presId="urn:microsoft.com/office/officeart/2005/8/layout/vList2"/>
    <dgm:cxn modelId="{669F7F4E-7677-482D-B55F-EB27E37BC594}" type="presParOf" srcId="{6D907411-6EDC-4B0E-8C90-3A103EE87F14}" destId="{58749683-98F4-44AA-B4C1-1259DF2ADB33}" srcOrd="7" destOrd="0" presId="urn:microsoft.com/office/officeart/2005/8/layout/vList2"/>
    <dgm:cxn modelId="{12CB1F6B-A79D-4121-9950-43B7F66D0812}" type="presParOf" srcId="{6D907411-6EDC-4B0E-8C90-3A103EE87F14}" destId="{3B6249A3-E991-4F5B-BE58-AA7B7E484E2A}" srcOrd="8" destOrd="0" presId="urn:microsoft.com/office/officeart/2005/8/layout/vList2"/>
    <dgm:cxn modelId="{CBBB3AE1-C551-43E2-8277-C34B51FBCC10}" type="presParOf" srcId="{6D907411-6EDC-4B0E-8C90-3A103EE87F14}" destId="{FC047F95-77F6-4EDE-A375-08051058E507}" srcOrd="9" destOrd="0" presId="urn:microsoft.com/office/officeart/2005/8/layout/vList2"/>
    <dgm:cxn modelId="{87310D27-DAA4-48E1-8D66-67FB89CC8DB8}" type="presParOf" srcId="{6D907411-6EDC-4B0E-8C90-3A103EE87F14}" destId="{926D71B2-AC7F-4F01-B73B-DBDBDCB52C06}" srcOrd="10" destOrd="0" presId="urn:microsoft.com/office/officeart/2005/8/layout/vList2"/>
    <dgm:cxn modelId="{3F3C0E7B-FE6E-4442-B9A1-2A4651C6A85E}" type="presParOf" srcId="{6D907411-6EDC-4B0E-8C90-3A103EE87F14}" destId="{BC5315E5-E122-49CD-8EC3-80488A381DB3}" srcOrd="11" destOrd="0" presId="urn:microsoft.com/office/officeart/2005/8/layout/vList2"/>
    <dgm:cxn modelId="{ABD519F1-6076-4CC8-994F-BEB9B8CF42ED}" type="presParOf" srcId="{6D907411-6EDC-4B0E-8C90-3A103EE87F14}" destId="{3D23ACC3-F650-4034-9D88-8FE9A02CAE1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AECA3-C3D2-447C-8D50-64BC201F66DB}" type="doc">
      <dgm:prSet loTypeId="urn:microsoft.com/office/officeart/2005/8/layout/vList2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3E4BDAF-AAF8-4DA3-AE3F-2EC792BAB796}">
      <dgm:prSet custT="1"/>
      <dgm:spPr/>
      <dgm:t>
        <a:bodyPr/>
        <a:lstStyle/>
        <a:p>
          <a:pPr algn="l"/>
          <a:r>
            <a:rPr lang="ru-RU" sz="2000" dirty="0" smtClean="0">
              <a:solidFill>
                <a:schemeClr val="bg1"/>
              </a:solidFill>
              <a:latin typeface="Georgia" panose="02040502050405020303" pitchFamily="18" charset="0"/>
            </a:rPr>
            <a:t>Назовите причины религиозных выступлений ¼ </a:t>
          </a:r>
          <a:r>
            <a:rPr lang="en-US" sz="2000" dirty="0" smtClean="0">
              <a:solidFill>
                <a:schemeClr val="bg1"/>
              </a:solidFill>
              <a:latin typeface="Georgia" panose="02040502050405020303" pitchFamily="18" charset="0"/>
            </a:rPr>
            <a:t>XVIII</a:t>
          </a:r>
          <a:r>
            <a:rPr lang="ru-RU" sz="2000" dirty="0" smtClean="0">
              <a:solidFill>
                <a:schemeClr val="bg1"/>
              </a:solidFill>
              <a:latin typeface="Georgia" panose="02040502050405020303" pitchFamily="18" charset="0"/>
            </a:rPr>
            <a:t> в.</a:t>
          </a:r>
          <a:endParaRPr lang="ru-RU" sz="2000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36918120-C195-4ED2-9293-043F167EB00B}" type="parTrans" cxnId="{59976533-C8A4-4567-8DF2-1448C7B92C99}">
      <dgm:prSet/>
      <dgm:spPr/>
      <dgm:t>
        <a:bodyPr/>
        <a:lstStyle/>
        <a:p>
          <a:endParaRPr lang="ru-RU"/>
        </a:p>
      </dgm:t>
    </dgm:pt>
    <dgm:pt modelId="{233CD602-D4CC-4E1E-87DB-89E0D3CEB6E7}" type="sibTrans" cxnId="{59976533-C8A4-4567-8DF2-1448C7B92C99}">
      <dgm:prSet/>
      <dgm:spPr/>
      <dgm:t>
        <a:bodyPr/>
        <a:lstStyle/>
        <a:p>
          <a:endParaRPr lang="ru-RU"/>
        </a:p>
      </dgm:t>
    </dgm:pt>
    <dgm:pt modelId="{F7884DE8-A644-4787-A179-858056D45095}">
      <dgm:prSet custT="1"/>
      <dgm:spPr/>
      <dgm:t>
        <a:bodyPr/>
        <a:lstStyle/>
        <a:p>
          <a:pPr algn="l"/>
          <a:r>
            <a:rPr lang="ru-RU" sz="2000" dirty="0" smtClean="0">
              <a:solidFill>
                <a:schemeClr val="bg1"/>
              </a:solidFill>
              <a:latin typeface="Georgia" panose="02040502050405020303" pitchFamily="18" charset="0"/>
            </a:rPr>
            <a:t>В какой форме выражали недовольство крестьяне-старообрядцы?</a:t>
          </a:r>
          <a:endParaRPr lang="ru-RU" sz="2000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109554B3-23A5-4032-AB47-AFB8E66D631F}" type="parTrans" cxnId="{B70D747E-675B-4FA7-90D5-0799A1467F9D}">
      <dgm:prSet/>
      <dgm:spPr/>
      <dgm:t>
        <a:bodyPr/>
        <a:lstStyle/>
        <a:p>
          <a:endParaRPr lang="ru-RU"/>
        </a:p>
      </dgm:t>
    </dgm:pt>
    <dgm:pt modelId="{B0795CE8-E956-45A7-9E06-5206BE6CBEE1}" type="sibTrans" cxnId="{B70D747E-675B-4FA7-90D5-0799A1467F9D}">
      <dgm:prSet/>
      <dgm:spPr/>
      <dgm:t>
        <a:bodyPr/>
        <a:lstStyle/>
        <a:p>
          <a:endParaRPr lang="ru-RU"/>
        </a:p>
      </dgm:t>
    </dgm:pt>
    <dgm:pt modelId="{2B70130B-4C8B-4914-ABA1-0D3E801EDBC0}">
      <dgm:prSet phldrT="[Текст]" custT="1"/>
      <dgm:spPr/>
      <dgm:t>
        <a:bodyPr/>
        <a:lstStyle/>
        <a:p>
          <a:pPr algn="l"/>
          <a:r>
            <a:rPr lang="ru-RU" sz="2000" dirty="0" smtClean="0">
              <a:solidFill>
                <a:schemeClr val="bg1"/>
              </a:solidFill>
              <a:latin typeface="Georgia" panose="02040502050405020303" pitchFamily="18" charset="0"/>
            </a:rPr>
            <a:t>К чему привела эта реформа?</a:t>
          </a:r>
          <a:endParaRPr lang="ru-RU" sz="2000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DF934763-01FA-421A-B577-CDDCADEF8CB5}" type="sibTrans" cxnId="{2770D2A1-BD59-463F-B2F3-AE3079606D33}">
      <dgm:prSet/>
      <dgm:spPr/>
      <dgm:t>
        <a:bodyPr/>
        <a:lstStyle/>
        <a:p>
          <a:endParaRPr lang="ru-RU"/>
        </a:p>
      </dgm:t>
    </dgm:pt>
    <dgm:pt modelId="{75B15FB1-9777-4E8E-883B-C1852DA8579F}" type="parTrans" cxnId="{2770D2A1-BD59-463F-B2F3-AE3079606D33}">
      <dgm:prSet/>
      <dgm:spPr/>
      <dgm:t>
        <a:bodyPr/>
        <a:lstStyle/>
        <a:p>
          <a:endParaRPr lang="ru-RU"/>
        </a:p>
      </dgm:t>
    </dgm:pt>
    <dgm:pt modelId="{0D2F45AE-35F6-414D-94F6-E1CE0C942DDA}">
      <dgm:prSet phldrT="[Текст]" custT="1"/>
      <dgm:spPr/>
      <dgm:t>
        <a:bodyPr/>
        <a:lstStyle/>
        <a:p>
          <a:pPr algn="l"/>
          <a:r>
            <a:rPr lang="ru-RU" sz="2000" dirty="0" smtClean="0">
              <a:solidFill>
                <a:schemeClr val="bg1"/>
              </a:solidFill>
              <a:latin typeface="Georgia" panose="02040502050405020303" pitchFamily="18" charset="0"/>
            </a:rPr>
            <a:t>Вспомните, кто был автором церковной реформы 1653 г.</a:t>
          </a:r>
          <a:endParaRPr lang="ru-RU" sz="2000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CAF4D35B-CE05-4804-8BD9-F30EAA06B90A}" type="sibTrans" cxnId="{6136261F-58DE-482D-9E68-F49F4D62E2C8}">
      <dgm:prSet/>
      <dgm:spPr/>
      <dgm:t>
        <a:bodyPr/>
        <a:lstStyle/>
        <a:p>
          <a:endParaRPr lang="ru-RU"/>
        </a:p>
      </dgm:t>
    </dgm:pt>
    <dgm:pt modelId="{89FE6908-BC94-4C87-91FE-12DDF4EF8F02}" type="parTrans" cxnId="{6136261F-58DE-482D-9E68-F49F4D62E2C8}">
      <dgm:prSet/>
      <dgm:spPr/>
      <dgm:t>
        <a:bodyPr/>
        <a:lstStyle/>
        <a:p>
          <a:endParaRPr lang="ru-RU"/>
        </a:p>
      </dgm:t>
    </dgm:pt>
    <dgm:pt modelId="{716A3BED-BA80-4A4D-A988-4D2D50380AC0}">
      <dgm:prSet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Georgia" panose="02040502050405020303" pitchFamily="18" charset="0"/>
            </a:rPr>
            <a:t>К каким изменениям привела церковная реформа Петра </a:t>
          </a:r>
          <a:r>
            <a:rPr lang="en-US" sz="2000" dirty="0" smtClean="0">
              <a:solidFill>
                <a:schemeClr val="bg1"/>
              </a:solidFill>
              <a:latin typeface="Georgia" panose="02040502050405020303" pitchFamily="18" charset="0"/>
            </a:rPr>
            <a:t>I</a:t>
          </a:r>
          <a:r>
            <a:rPr lang="ru-RU" sz="2000" dirty="0" smtClean="0">
              <a:solidFill>
                <a:schemeClr val="bg1"/>
              </a:solidFill>
              <a:latin typeface="Georgia" panose="02040502050405020303" pitchFamily="18" charset="0"/>
            </a:rPr>
            <a:t>?</a:t>
          </a:r>
          <a:endParaRPr lang="ru-RU" sz="2000" dirty="0">
            <a:solidFill>
              <a:schemeClr val="bg1"/>
            </a:solidFill>
            <a:latin typeface="Georgia" panose="02040502050405020303" pitchFamily="18" charset="0"/>
          </a:endParaRPr>
        </a:p>
      </dgm:t>
    </dgm:pt>
    <dgm:pt modelId="{9DB4E186-1252-4C21-AFA4-0F003BF5D026}" type="parTrans" cxnId="{F604C178-30A8-4270-87C0-8D43460EA0D4}">
      <dgm:prSet/>
      <dgm:spPr/>
      <dgm:t>
        <a:bodyPr/>
        <a:lstStyle/>
        <a:p>
          <a:endParaRPr lang="ru-RU"/>
        </a:p>
      </dgm:t>
    </dgm:pt>
    <dgm:pt modelId="{B65ED0F8-CBC1-431A-B27F-2C9ADB3B1381}" type="sibTrans" cxnId="{F604C178-30A8-4270-87C0-8D43460EA0D4}">
      <dgm:prSet/>
      <dgm:spPr/>
      <dgm:t>
        <a:bodyPr/>
        <a:lstStyle/>
        <a:p>
          <a:endParaRPr lang="ru-RU"/>
        </a:p>
      </dgm:t>
    </dgm:pt>
    <dgm:pt modelId="{6D907411-6EDC-4B0E-8C90-3A103EE87F14}" type="pres">
      <dgm:prSet presAssocID="{DC4AECA3-C3D2-447C-8D50-64BC201F66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42FA4F-4269-4380-A5BE-EEF9BD73A796}" type="pres">
      <dgm:prSet presAssocID="{0D2F45AE-35F6-414D-94F6-E1CE0C942DD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E32C7-2828-4F5A-877C-5D9021A1D8D2}" type="pres">
      <dgm:prSet presAssocID="{CAF4D35B-CE05-4804-8BD9-F30EAA06B90A}" presName="spacer" presStyleCnt="0"/>
      <dgm:spPr/>
    </dgm:pt>
    <dgm:pt modelId="{D830F727-71C4-4731-A0C8-21605130191D}" type="pres">
      <dgm:prSet presAssocID="{2B70130B-4C8B-4914-ABA1-0D3E801EDBC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23DF6-EEE8-49FF-940E-423FE7AB9742}" type="pres">
      <dgm:prSet presAssocID="{DF934763-01FA-421A-B577-CDDCADEF8CB5}" presName="spacer" presStyleCnt="0"/>
      <dgm:spPr/>
    </dgm:pt>
    <dgm:pt modelId="{BBCF81A5-2701-460A-B48F-354F700CFB33}" type="pres">
      <dgm:prSet presAssocID="{716A3BED-BA80-4A4D-A988-4D2D50380AC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C0D81-4600-42C3-B076-4C4D7F9FA0CD}" type="pres">
      <dgm:prSet presAssocID="{B65ED0F8-CBC1-431A-B27F-2C9ADB3B1381}" presName="spacer" presStyleCnt="0"/>
      <dgm:spPr/>
    </dgm:pt>
    <dgm:pt modelId="{53B67CAE-EDCF-4657-AA03-0595D43568E4}" type="pres">
      <dgm:prSet presAssocID="{E3E4BDAF-AAF8-4DA3-AE3F-2EC792BAB79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2B4DC-2BBB-4B97-AB4E-DEF86E821331}" type="pres">
      <dgm:prSet presAssocID="{233CD602-D4CC-4E1E-87DB-89E0D3CEB6E7}" presName="spacer" presStyleCnt="0"/>
      <dgm:spPr/>
    </dgm:pt>
    <dgm:pt modelId="{B9DD0488-4E79-40C3-BC69-7FF33EEC6CE0}" type="pres">
      <dgm:prSet presAssocID="{F7884DE8-A644-4787-A179-858056D4509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70D2A1-BD59-463F-B2F3-AE3079606D33}" srcId="{DC4AECA3-C3D2-447C-8D50-64BC201F66DB}" destId="{2B70130B-4C8B-4914-ABA1-0D3E801EDBC0}" srcOrd="1" destOrd="0" parTransId="{75B15FB1-9777-4E8E-883B-C1852DA8579F}" sibTransId="{DF934763-01FA-421A-B577-CDDCADEF8CB5}"/>
    <dgm:cxn modelId="{8A2F42A6-2412-4AF5-A818-4FDE8C727B2B}" type="presOf" srcId="{0D2F45AE-35F6-414D-94F6-E1CE0C942DDA}" destId="{F242FA4F-4269-4380-A5BE-EEF9BD73A796}" srcOrd="0" destOrd="0" presId="urn:microsoft.com/office/officeart/2005/8/layout/vList2"/>
    <dgm:cxn modelId="{6136261F-58DE-482D-9E68-F49F4D62E2C8}" srcId="{DC4AECA3-C3D2-447C-8D50-64BC201F66DB}" destId="{0D2F45AE-35F6-414D-94F6-E1CE0C942DDA}" srcOrd="0" destOrd="0" parTransId="{89FE6908-BC94-4C87-91FE-12DDF4EF8F02}" sibTransId="{CAF4D35B-CE05-4804-8BD9-F30EAA06B90A}"/>
    <dgm:cxn modelId="{8B4F2F1B-DB84-42EA-BA36-514862B587CC}" type="presOf" srcId="{F7884DE8-A644-4787-A179-858056D45095}" destId="{B9DD0488-4E79-40C3-BC69-7FF33EEC6CE0}" srcOrd="0" destOrd="0" presId="urn:microsoft.com/office/officeart/2005/8/layout/vList2"/>
    <dgm:cxn modelId="{2E387744-1832-49DD-B22E-3CE51A46BF7F}" type="presOf" srcId="{716A3BED-BA80-4A4D-A988-4D2D50380AC0}" destId="{BBCF81A5-2701-460A-B48F-354F700CFB33}" srcOrd="0" destOrd="0" presId="urn:microsoft.com/office/officeart/2005/8/layout/vList2"/>
    <dgm:cxn modelId="{5E4DF83B-E10C-4F99-8B2D-C5298A78D83A}" type="presOf" srcId="{2B70130B-4C8B-4914-ABA1-0D3E801EDBC0}" destId="{D830F727-71C4-4731-A0C8-21605130191D}" srcOrd="0" destOrd="0" presId="urn:microsoft.com/office/officeart/2005/8/layout/vList2"/>
    <dgm:cxn modelId="{13F4CA4C-2087-4B4D-B9BA-A5D705F15477}" type="presOf" srcId="{E3E4BDAF-AAF8-4DA3-AE3F-2EC792BAB796}" destId="{53B67CAE-EDCF-4657-AA03-0595D43568E4}" srcOrd="0" destOrd="0" presId="urn:microsoft.com/office/officeart/2005/8/layout/vList2"/>
    <dgm:cxn modelId="{B70D747E-675B-4FA7-90D5-0799A1467F9D}" srcId="{DC4AECA3-C3D2-447C-8D50-64BC201F66DB}" destId="{F7884DE8-A644-4787-A179-858056D45095}" srcOrd="4" destOrd="0" parTransId="{109554B3-23A5-4032-AB47-AFB8E66D631F}" sibTransId="{B0795CE8-E956-45A7-9E06-5206BE6CBEE1}"/>
    <dgm:cxn modelId="{F604C178-30A8-4270-87C0-8D43460EA0D4}" srcId="{DC4AECA3-C3D2-447C-8D50-64BC201F66DB}" destId="{716A3BED-BA80-4A4D-A988-4D2D50380AC0}" srcOrd="2" destOrd="0" parTransId="{9DB4E186-1252-4C21-AFA4-0F003BF5D026}" sibTransId="{B65ED0F8-CBC1-431A-B27F-2C9ADB3B1381}"/>
    <dgm:cxn modelId="{72FF7687-E3BA-4040-A22B-F867F8AF84F9}" type="presOf" srcId="{DC4AECA3-C3D2-447C-8D50-64BC201F66DB}" destId="{6D907411-6EDC-4B0E-8C90-3A103EE87F14}" srcOrd="0" destOrd="0" presId="urn:microsoft.com/office/officeart/2005/8/layout/vList2"/>
    <dgm:cxn modelId="{59976533-C8A4-4567-8DF2-1448C7B92C99}" srcId="{DC4AECA3-C3D2-447C-8D50-64BC201F66DB}" destId="{E3E4BDAF-AAF8-4DA3-AE3F-2EC792BAB796}" srcOrd="3" destOrd="0" parTransId="{36918120-C195-4ED2-9293-043F167EB00B}" sibTransId="{233CD602-D4CC-4E1E-87DB-89E0D3CEB6E7}"/>
    <dgm:cxn modelId="{7696393C-EAEC-4124-8782-3E28A51FD4E5}" type="presParOf" srcId="{6D907411-6EDC-4B0E-8C90-3A103EE87F14}" destId="{F242FA4F-4269-4380-A5BE-EEF9BD73A796}" srcOrd="0" destOrd="0" presId="urn:microsoft.com/office/officeart/2005/8/layout/vList2"/>
    <dgm:cxn modelId="{7B6047FD-04D6-4316-A001-CCF953FABBEA}" type="presParOf" srcId="{6D907411-6EDC-4B0E-8C90-3A103EE87F14}" destId="{37BE32C7-2828-4F5A-877C-5D9021A1D8D2}" srcOrd="1" destOrd="0" presId="urn:microsoft.com/office/officeart/2005/8/layout/vList2"/>
    <dgm:cxn modelId="{CEA83FD2-F27B-46E4-AB6B-481D02096CA0}" type="presParOf" srcId="{6D907411-6EDC-4B0E-8C90-3A103EE87F14}" destId="{D830F727-71C4-4731-A0C8-21605130191D}" srcOrd="2" destOrd="0" presId="urn:microsoft.com/office/officeart/2005/8/layout/vList2"/>
    <dgm:cxn modelId="{B1A8E091-4D84-4889-BDF5-CBD2CE940EA9}" type="presParOf" srcId="{6D907411-6EDC-4B0E-8C90-3A103EE87F14}" destId="{E3923DF6-EEE8-49FF-940E-423FE7AB9742}" srcOrd="3" destOrd="0" presId="urn:microsoft.com/office/officeart/2005/8/layout/vList2"/>
    <dgm:cxn modelId="{C41442A0-E5A7-4713-A3D5-181332E8239E}" type="presParOf" srcId="{6D907411-6EDC-4B0E-8C90-3A103EE87F14}" destId="{BBCF81A5-2701-460A-B48F-354F700CFB33}" srcOrd="4" destOrd="0" presId="urn:microsoft.com/office/officeart/2005/8/layout/vList2"/>
    <dgm:cxn modelId="{66F40BF2-27B5-4BFA-8C53-1D8FCFF04392}" type="presParOf" srcId="{6D907411-6EDC-4B0E-8C90-3A103EE87F14}" destId="{330C0D81-4600-42C3-B076-4C4D7F9FA0CD}" srcOrd="5" destOrd="0" presId="urn:microsoft.com/office/officeart/2005/8/layout/vList2"/>
    <dgm:cxn modelId="{C6E3FC13-5C1A-42DB-8D82-FF7DCACAD53D}" type="presParOf" srcId="{6D907411-6EDC-4B0E-8C90-3A103EE87F14}" destId="{53B67CAE-EDCF-4657-AA03-0595D43568E4}" srcOrd="6" destOrd="0" presId="urn:microsoft.com/office/officeart/2005/8/layout/vList2"/>
    <dgm:cxn modelId="{603A4001-4445-4E7C-BAAA-64222805052C}" type="presParOf" srcId="{6D907411-6EDC-4B0E-8C90-3A103EE87F14}" destId="{A6C2B4DC-2BBB-4B97-AB4E-DEF86E821331}" srcOrd="7" destOrd="0" presId="urn:microsoft.com/office/officeart/2005/8/layout/vList2"/>
    <dgm:cxn modelId="{C2FE2066-E71B-43D5-8DDA-92F44AFA7439}" type="presParOf" srcId="{6D907411-6EDC-4B0E-8C90-3A103EE87F14}" destId="{B9DD0488-4E79-40C3-BC69-7FF33EEC6C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9DE0B4B-DC35-4C48-8C5A-AA999D0F3048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E798E30-287A-41B0-8DF0-715019B5A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5" y="437322"/>
            <a:ext cx="8388626" cy="62550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Презентация к уроку истории в 7 классе по теме: 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«Социальные движения в первой половине </a:t>
            </a:r>
            <a:r>
              <a:rPr lang="en-US" sz="4400" dirty="0" smtClean="0">
                <a:solidFill>
                  <a:schemeClr val="bg1"/>
                </a:solidFill>
              </a:rPr>
              <a:t>XVIII </a:t>
            </a:r>
            <a:r>
              <a:rPr lang="ru-RU" sz="4400" dirty="0" smtClean="0">
                <a:solidFill>
                  <a:schemeClr val="bg1"/>
                </a:solidFill>
              </a:rPr>
              <a:t>века»</a:t>
            </a:r>
          </a:p>
          <a:p>
            <a:pPr marL="0" indent="0" algn="ctr">
              <a:buNone/>
            </a:pPr>
            <a:endParaRPr lang="ru-RU" sz="44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395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0920" y="248577"/>
            <a:ext cx="8842159" cy="126062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Религиозные выступления</a:t>
            </a:r>
            <a:endParaRPr lang="ru-RU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073547613"/>
              </p:ext>
            </p:extLst>
          </p:nvPr>
        </p:nvGraphicFramePr>
        <p:xfrm>
          <a:off x="350667" y="1611086"/>
          <a:ext cx="8442663" cy="5011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9972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6944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параграф 17 вопросы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9161302"/>
              </p:ext>
            </p:extLst>
          </p:nvPr>
        </p:nvGraphicFramePr>
        <p:xfrm>
          <a:off x="349249" y="1689100"/>
          <a:ext cx="84455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1513"/>
                <a:gridCol w="1053987"/>
              </a:tblGrid>
              <a:tr h="93542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Российская экономика в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XVII 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веке была самой развитой среди европейских держав</a:t>
                      </a:r>
                      <a:endParaRPr lang="ru-RU" sz="28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85834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Крепостное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право отрицательно влияло на экономику России</a:t>
                      </a:r>
                      <a:endParaRPr lang="ru-RU" sz="28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85834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В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XVII 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веке Россия закупала металл в Швеции</a:t>
                      </a:r>
                      <a:endParaRPr lang="ru-RU" sz="28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85834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К концу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XVII 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века в России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насчитывалось не более 30 мануфактур </a:t>
                      </a:r>
                      <a:endParaRPr lang="ru-RU" sz="28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85834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В конце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XVII 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века в с/х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применялись новые, прогрессивные методы</a:t>
                      </a:r>
                      <a:endParaRPr lang="ru-RU" sz="28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50920" y="248577"/>
            <a:ext cx="8842159" cy="74202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Согласны ли вы с утверждениями</a:t>
            </a:r>
            <a:endParaRPr lang="ru-RU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9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888333595"/>
              </p:ext>
            </p:extLst>
          </p:nvPr>
        </p:nvGraphicFramePr>
        <p:xfrm>
          <a:off x="350667" y="1117600"/>
          <a:ext cx="8442663" cy="5505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50920" y="248577"/>
            <a:ext cx="8842159" cy="74202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Ответьте на вопросы</a:t>
            </a:r>
            <a:endParaRPr lang="ru-RU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1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42FA4F-4269-4380-A5BE-EEF9BD73A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242FA4F-4269-4380-A5BE-EEF9BD73A7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30F727-71C4-4731-A0C8-216051301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D830F727-71C4-4731-A0C8-2160513019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B67CAE-EDCF-4657-AA03-0595D4356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53B67CAE-EDCF-4657-AA03-0595D43568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DD0488-4E79-40C3-BC69-7FF33EEC6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B9DD0488-4E79-40C3-BC69-7FF33EEC6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6249A3-E991-4F5B-BE58-AA7B7E484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3B6249A3-E991-4F5B-BE58-AA7B7E484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6D71B2-AC7F-4F01-B73B-DBDBDCB52C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926D71B2-AC7F-4F01-B73B-DBDBDCB52C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23ACC3-F650-4034-9D88-8FE9A02CA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3D23ACC3-F650-4034-9D88-8FE9A02CA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4CF69C-A72D-4CEE-9925-5312119C2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E44CF69C-A72D-4CEE-9925-5312119C2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72143" y="1250311"/>
            <a:ext cx="8720936" cy="3615604"/>
          </a:xfrm>
        </p:spPr>
        <p:txBody>
          <a:bodyPr numCol="2">
            <a:normAutofit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Подушная подать</a:t>
            </a: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2.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Протекционизм</a:t>
            </a: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3.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Валюта</a:t>
            </a: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4.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Меркантилизм </a:t>
            </a: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5.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Приписные </a:t>
            </a:r>
            <a:r>
              <a:rPr lang="ru-RU" sz="2200" dirty="0">
                <a:solidFill>
                  <a:srgbClr val="000000"/>
                </a:solidFill>
                <a:latin typeface="Calibri" panose="020F0502020204030204" pitchFamily="34" charset="0"/>
              </a:rPr>
              <a:t>крестьяне</a:t>
            </a:r>
            <a:endParaRPr lang="ru-RU" sz="2200" dirty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 smtClean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 smtClean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 smtClean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 smtClean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 smtClean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 smtClean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ru-RU" sz="22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0920" y="248577"/>
            <a:ext cx="8842159" cy="74202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Соотнесите термины и их значения</a:t>
            </a:r>
            <a:endParaRPr lang="ru-RU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98899" y="1250311"/>
            <a:ext cx="5245101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t">
              <a:lnSpc>
                <a:spcPct val="8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А) </a:t>
            </a:r>
            <a:r>
              <a:rPr lang="ru-RU" sz="2200" dirty="0">
                <a:solidFill>
                  <a:srgbClr val="000000"/>
                </a:solidFill>
                <a:latin typeface="Calibri" panose="020F0502020204030204" pitchFamily="34" charset="0"/>
              </a:rPr>
              <a:t>д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енежная единица какой-либо страны</a:t>
            </a:r>
          </a:p>
          <a:p>
            <a:pPr fontAlgn="t">
              <a:lnSpc>
                <a:spcPct val="80000"/>
              </a:lnSpc>
            </a:pPr>
            <a:endParaRPr lang="ru-RU" sz="2200" dirty="0" smtClean="0">
              <a:latin typeface="Arial" panose="020B0604020202020204" pitchFamily="34" charset="0"/>
            </a:endParaRPr>
          </a:p>
          <a:p>
            <a:pPr fontAlgn="t">
              <a:lnSpc>
                <a:spcPct val="8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Б) </a:t>
            </a:r>
            <a:r>
              <a:rPr lang="ru-RU" sz="2200" dirty="0">
                <a:solidFill>
                  <a:srgbClr val="000000"/>
                </a:solidFill>
                <a:latin typeface="Calibri" panose="020F0502020204030204" pitchFamily="34" charset="0"/>
              </a:rPr>
              <a:t>а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ктивное государственное вмешательство в хозяйственную жизнь страны</a:t>
            </a:r>
            <a:r>
              <a:rPr lang="ru-RU" sz="2200" dirty="0" smtClean="0">
                <a:latin typeface="Arial" panose="020B0604020202020204" pitchFamily="34" charset="0"/>
              </a:rPr>
              <a:t>, 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направленное на развитие отечественного производства</a:t>
            </a:r>
          </a:p>
          <a:p>
            <a:pPr fontAlgn="t">
              <a:lnSpc>
                <a:spcPct val="80000"/>
              </a:lnSpc>
            </a:pPr>
            <a:endParaRPr lang="ru-RU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t">
              <a:lnSpc>
                <a:spcPct val="8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В) </a:t>
            </a:r>
            <a:r>
              <a:rPr lang="ru-RU" sz="2200" dirty="0">
                <a:solidFill>
                  <a:srgbClr val="000000"/>
                </a:solidFill>
                <a:latin typeface="Calibri" panose="020F0502020204030204" pitchFamily="34" charset="0"/>
              </a:rPr>
              <a:t>о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сновной прямой налог, взимающийся с мужского населения податных сословий</a:t>
            </a:r>
          </a:p>
          <a:p>
            <a:pPr fontAlgn="t">
              <a:lnSpc>
                <a:spcPct val="80000"/>
              </a:lnSpc>
            </a:pPr>
            <a:endParaRPr lang="ru-RU" sz="2200" dirty="0" smtClean="0">
              <a:latin typeface="Arial" panose="020B0604020202020204" pitchFamily="34" charset="0"/>
            </a:endParaRPr>
          </a:p>
          <a:p>
            <a:pPr fontAlgn="t">
              <a:lnSpc>
                <a:spcPct val="8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Г) </a:t>
            </a:r>
            <a:r>
              <a:rPr lang="ru-RU" sz="2200" dirty="0">
                <a:solidFill>
                  <a:srgbClr val="000000"/>
                </a:solidFill>
                <a:latin typeface="Calibri" panose="020F0502020204030204" pitchFamily="34" charset="0"/>
              </a:rPr>
              <a:t>д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ворцовые крестьяне, работающие на казённых или частных заводах </a:t>
            </a:r>
          </a:p>
          <a:p>
            <a:pPr fontAlgn="t">
              <a:lnSpc>
                <a:spcPct val="80000"/>
              </a:lnSpc>
            </a:pPr>
            <a:endParaRPr lang="ru-RU" sz="2200" dirty="0" smtClean="0">
              <a:latin typeface="Arial" panose="020B0604020202020204" pitchFamily="34" charset="0"/>
            </a:endParaRPr>
          </a:p>
          <a:p>
            <a:pPr fontAlgn="t">
              <a:lnSpc>
                <a:spcPct val="8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Д) </a:t>
            </a:r>
            <a:r>
              <a:rPr lang="ru-RU" sz="2200" dirty="0">
                <a:solidFill>
                  <a:srgbClr val="000000"/>
                </a:solidFill>
                <a:latin typeface="Calibri" panose="020F0502020204030204" pitchFamily="34" charset="0"/>
              </a:rPr>
              <a:t>о</a:t>
            </a:r>
            <a:r>
              <a:rPr lang="ru-RU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граничение ввоза товаров, с целью поддержки отечественного производства</a:t>
            </a:r>
            <a:endParaRPr lang="ru-RU" sz="2200" dirty="0">
              <a:latin typeface="Arial" panose="020B0604020202020204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2690688"/>
              </p:ext>
            </p:extLst>
          </p:nvPr>
        </p:nvGraphicFramePr>
        <p:xfrm>
          <a:off x="628650" y="5511800"/>
          <a:ext cx="7639050" cy="988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7810"/>
                <a:gridCol w="1527810"/>
                <a:gridCol w="1527810"/>
                <a:gridCol w="1527810"/>
                <a:gridCol w="1527810"/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0096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920" y="2175032"/>
            <a:ext cx="8842159" cy="1260627"/>
          </a:xfr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Georgia" panose="02040502050405020303" pitchFamily="18" charset="0"/>
              </a:rPr>
              <a:t>Социальные движения в первой четверти </a:t>
            </a:r>
            <a:r>
              <a:rPr lang="en-US" sz="4000" dirty="0">
                <a:solidFill>
                  <a:schemeClr val="bg1"/>
                </a:solidFill>
                <a:latin typeface="Georgia" panose="02040502050405020303" pitchFamily="18" charset="0"/>
              </a:rPr>
              <a:t>XVIII</a:t>
            </a:r>
            <a:r>
              <a:rPr lang="ru-RU" sz="4000" dirty="0">
                <a:solidFill>
                  <a:schemeClr val="bg1"/>
                </a:solidFill>
                <a:latin typeface="Georgia" panose="02040502050405020303" pitchFamily="18" charset="0"/>
              </a:rPr>
              <a:t> века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80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0920" y="248577"/>
            <a:ext cx="8842159" cy="126062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Причины</a:t>
            </a:r>
          </a:p>
          <a:p>
            <a:pPr algn="ctr"/>
            <a:r>
              <a:rPr lang="ru-RU" sz="4000" dirty="0">
                <a:solidFill>
                  <a:schemeClr val="bg1"/>
                </a:solidFill>
                <a:latin typeface="Georgia" panose="02040502050405020303" pitchFamily="18" charset="0"/>
              </a:rPr>
              <a:t>н</a:t>
            </a:r>
            <a:r>
              <a:rPr lang="ru-RU" sz="4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ародных восстаний</a:t>
            </a:r>
            <a:endParaRPr lang="ru-RU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563128850"/>
              </p:ext>
            </p:extLst>
          </p:nvPr>
        </p:nvGraphicFramePr>
        <p:xfrm>
          <a:off x="350667" y="1811046"/>
          <a:ext cx="8442663" cy="4811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9194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42FA4F-4269-4380-A5BE-EEF9BD73A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242FA4F-4269-4380-A5BE-EEF9BD73A7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30F727-71C4-4731-A0C8-216051301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D830F727-71C4-4731-A0C8-2160513019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B67CAE-EDCF-4657-AA03-0595D4356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53B67CAE-EDCF-4657-AA03-0595D43568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DD0488-4E79-40C3-BC69-7FF33EEC6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B9DD0488-4E79-40C3-BC69-7FF33EEC6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6249A3-E991-4F5B-BE58-AA7B7E484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3B6249A3-E991-4F5B-BE58-AA7B7E484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6D71B2-AC7F-4F01-B73B-DBDBDCB52C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926D71B2-AC7F-4F01-B73B-DBDBDCB52C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23ACC3-F650-4034-9D88-8FE9A02CA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3D23ACC3-F650-4034-9D88-8FE9A02CA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5025773"/>
              </p:ext>
            </p:extLst>
          </p:nvPr>
        </p:nvGraphicFramePr>
        <p:xfrm>
          <a:off x="301842" y="284081"/>
          <a:ext cx="8513685" cy="630315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02737"/>
                <a:gridCol w="1191382"/>
                <a:gridCol w="2214092"/>
                <a:gridCol w="1702737"/>
                <a:gridCol w="1702737"/>
              </a:tblGrid>
              <a:tr h="582581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Название </a:t>
                      </a:r>
                      <a:endParaRPr lang="ru-RU" sz="2000" b="0" i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Годы</a:t>
                      </a:r>
                      <a:endParaRPr lang="ru-RU" sz="2000" b="0" i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Причины </a:t>
                      </a:r>
                      <a:endParaRPr lang="ru-RU" sz="2000" b="0" i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Участники </a:t>
                      </a:r>
                      <a:endParaRPr lang="ru-RU" sz="2000" b="0" i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Итог </a:t>
                      </a:r>
                      <a:endParaRPr lang="ru-RU" sz="2000" b="0" i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44114"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4114"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4114"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4114"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4114"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6781" y="1174047"/>
            <a:ext cx="17957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Астраханское</a:t>
            </a:r>
            <a:endParaRPr lang="ru-RU" sz="2000" b="1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88691" y="1174047"/>
            <a:ext cx="11913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1705-1706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345" y="876688"/>
            <a:ext cx="1944763" cy="9842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оборы и </a:t>
            </a:r>
          </a:p>
          <a:p>
            <a:pPr>
              <a:lnSpc>
                <a:spcPct val="80000"/>
              </a:lnSpc>
            </a:pP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взятки воеводы</a:t>
            </a:r>
          </a:p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асильственное</a:t>
            </a:r>
          </a:p>
          <a:p>
            <a:pPr>
              <a:lnSpc>
                <a:spcPct val="80000"/>
              </a:lnSpc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ритьё бород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80484" y="853537"/>
            <a:ext cx="1448795" cy="7626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трельцы</a:t>
            </a:r>
          </a:p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осадский </a:t>
            </a:r>
          </a:p>
          <a:p>
            <a:pPr>
              <a:lnSpc>
                <a:spcPct val="80000"/>
              </a:lnSpc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люд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86478" y="832415"/>
            <a:ext cx="1780741" cy="9842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осстание подавлено, восставшие казнены</a:t>
            </a:r>
          </a:p>
        </p:txBody>
      </p:sp>
    </p:spTree>
    <p:extLst>
      <p:ext uri="{BB962C8B-B14F-4D97-AF65-F5344CB8AC3E}">
        <p14:creationId xmlns:p14="http://schemas.microsoft.com/office/powerpoint/2010/main" xmlns="" val="230309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6299" y="665823"/>
            <a:ext cx="3417903" cy="57083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i="1" dirty="0" smtClean="0">
                <a:latin typeface="Georgia" panose="02040502050405020303" pitchFamily="18" charset="0"/>
              </a:rPr>
              <a:t>Булавин</a:t>
            </a:r>
            <a:r>
              <a:rPr lang="ru-RU" sz="4000" i="1" dirty="0" smtClean="0">
                <a:latin typeface="Georgia" panose="02040502050405020303" pitchFamily="18" charset="0"/>
              </a:rPr>
              <a:t/>
            </a:r>
            <a:br>
              <a:rPr lang="ru-RU" sz="4000" i="1" dirty="0" smtClean="0">
                <a:latin typeface="Georgia" panose="02040502050405020303" pitchFamily="18" charset="0"/>
              </a:rPr>
            </a:br>
            <a:r>
              <a:rPr lang="ru-RU" sz="4000" i="1" dirty="0" smtClean="0">
                <a:latin typeface="Georgia" panose="02040502050405020303" pitchFamily="18" charset="0"/>
              </a:rPr>
              <a:t>Кондратий </a:t>
            </a:r>
            <a:br>
              <a:rPr lang="ru-RU" sz="4000" i="1" dirty="0" smtClean="0">
                <a:latin typeface="Georgia" panose="02040502050405020303" pitchFamily="18" charset="0"/>
              </a:rPr>
            </a:br>
            <a:r>
              <a:rPr lang="ru-RU" sz="4000" i="1" dirty="0" smtClean="0">
                <a:latin typeface="Georgia" panose="02040502050405020303" pitchFamily="18" charset="0"/>
              </a:rPr>
              <a:t>Афанасьевич</a:t>
            </a:r>
            <a:br>
              <a:rPr lang="ru-RU" sz="4000" i="1" dirty="0" smtClean="0">
                <a:latin typeface="Georgia" panose="02040502050405020303" pitchFamily="18" charset="0"/>
              </a:rPr>
            </a:br>
            <a:r>
              <a:rPr lang="ru-RU" sz="4000" i="1" dirty="0" smtClean="0">
                <a:latin typeface="Georgia" panose="02040502050405020303" pitchFamily="18" charset="0"/>
              </a:rPr>
              <a:t/>
            </a:r>
            <a:br>
              <a:rPr lang="ru-RU" sz="4000" i="1" dirty="0" smtClean="0">
                <a:latin typeface="Georgia" panose="02040502050405020303" pitchFamily="18" charset="0"/>
              </a:rPr>
            </a:br>
            <a:r>
              <a:rPr lang="ru-RU" sz="3600" i="1" dirty="0" smtClean="0">
                <a:latin typeface="Georgia" panose="02040502050405020303" pitchFamily="18" charset="0"/>
              </a:rPr>
              <a:t>(1660-1708)</a:t>
            </a:r>
            <a:endParaRPr lang="ru-RU" sz="3600" i="1" dirty="0">
              <a:latin typeface="Georgia" panose="02040502050405020303" pitchFamily="18" charset="0"/>
            </a:endParaRPr>
          </a:p>
        </p:txBody>
      </p:sp>
      <p:pic>
        <p:nvPicPr>
          <p:cNvPr id="2052" name="Picture 4" descr="http://young.rzd.ru/dbmm/images/41/4080/21361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072" y="547240"/>
            <a:ext cx="5002920" cy="57959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87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6875355"/>
              </p:ext>
            </p:extLst>
          </p:nvPr>
        </p:nvGraphicFramePr>
        <p:xfrm>
          <a:off x="301842" y="284081"/>
          <a:ext cx="8513685" cy="630315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02737"/>
                <a:gridCol w="1191382"/>
                <a:gridCol w="2214092"/>
                <a:gridCol w="1702737"/>
                <a:gridCol w="1702737"/>
              </a:tblGrid>
              <a:tr h="582581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Название </a:t>
                      </a:r>
                      <a:endParaRPr lang="ru-RU" sz="2000" b="0" i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Годы</a:t>
                      </a:r>
                      <a:endParaRPr lang="ru-RU" sz="2000" b="0" i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Причины </a:t>
                      </a:r>
                      <a:endParaRPr lang="ru-RU" sz="2000" b="0" i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Участники </a:t>
                      </a:r>
                      <a:endParaRPr lang="ru-RU" sz="2000" b="0" i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Итог </a:t>
                      </a:r>
                      <a:endParaRPr lang="ru-RU" sz="2000" b="0" i="1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44114"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4114"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4114"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4114"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4114"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6781" y="1174047"/>
            <a:ext cx="17957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Астраханское</a:t>
            </a:r>
            <a:endParaRPr lang="ru-RU" sz="2000" b="1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88691" y="1174047"/>
            <a:ext cx="11913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1705-1706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345" y="876688"/>
            <a:ext cx="1944763" cy="9842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оборы и </a:t>
            </a:r>
          </a:p>
          <a:p>
            <a:pPr>
              <a:lnSpc>
                <a:spcPct val="80000"/>
              </a:lnSpc>
            </a:pP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взятки воеводы</a:t>
            </a:r>
          </a:p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асильственное</a:t>
            </a:r>
          </a:p>
          <a:p>
            <a:pPr>
              <a:lnSpc>
                <a:spcPct val="80000"/>
              </a:lnSpc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ритьё бород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80484" y="853537"/>
            <a:ext cx="1448795" cy="7626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трельцы</a:t>
            </a:r>
          </a:p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осадский </a:t>
            </a:r>
          </a:p>
          <a:p>
            <a:pPr>
              <a:lnSpc>
                <a:spcPct val="80000"/>
              </a:lnSpc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люд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86478" y="832415"/>
            <a:ext cx="1780741" cy="9842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осстание подавлено, восставшие казнены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3912" y="2234900"/>
            <a:ext cx="16814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Восстание</a:t>
            </a:r>
          </a:p>
          <a:p>
            <a:pPr algn="ctr"/>
            <a:r>
              <a:rPr lang="ru-RU" sz="2000" b="1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К.А.Булавина</a:t>
            </a:r>
            <a:endParaRPr lang="ru-RU" sz="2000" b="1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88689" y="2383078"/>
            <a:ext cx="11913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1707-1710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90462" y="1993175"/>
            <a:ext cx="2167581" cy="12058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граничение казачьего самоуправления</a:t>
            </a:r>
          </a:p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озыск беглых крестьян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80483" y="2031174"/>
            <a:ext cx="1353256" cy="54104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казаки</a:t>
            </a:r>
            <a:endPara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крестьяне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86477" y="1993175"/>
            <a:ext cx="1780741" cy="12058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Булавин убит,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восстание подавлено, восставшие казнены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43496" y="3347882"/>
            <a:ext cx="16089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Башкирское </a:t>
            </a:r>
          </a:p>
          <a:p>
            <a:pPr algn="ctr"/>
            <a:r>
              <a:rPr lang="ru-RU" sz="20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восстание</a:t>
            </a:r>
            <a:endParaRPr lang="ru-RU" sz="2000" b="1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82797" y="3517159"/>
            <a:ext cx="119135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1705-1711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90461" y="3139934"/>
            <a:ext cx="216758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ведение новых налогов</a:t>
            </a:r>
          </a:p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гнетение и издевательства над башкирами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80483" y="3197626"/>
            <a:ext cx="1547155" cy="5355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башкиры</a:t>
            </a:r>
            <a:endParaRPr lang="ru-RU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177800" indent="-177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мусульмане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86477" y="3130235"/>
            <a:ext cx="1780741" cy="5410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осстание подавлено</a:t>
            </a:r>
          </a:p>
        </p:txBody>
      </p:sp>
    </p:spTree>
    <p:extLst>
      <p:ext uri="{BB962C8B-B14F-4D97-AF65-F5344CB8AC3E}">
        <p14:creationId xmlns:p14="http://schemas.microsoft.com/office/powerpoint/2010/main" xmlns="" val="371063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400</TotalTime>
  <Words>392</Words>
  <Application>Microsoft Office PowerPoint</Application>
  <PresentationFormat>Экран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Слайд 1</vt:lpstr>
      <vt:lpstr>Слайд 2</vt:lpstr>
      <vt:lpstr>Слайд 3</vt:lpstr>
      <vt:lpstr>Слайд 4</vt:lpstr>
      <vt:lpstr>Социальные движения в первой четверти XVIII века</vt:lpstr>
      <vt:lpstr>Слайд 6</vt:lpstr>
      <vt:lpstr>Слайд 7</vt:lpstr>
      <vt:lpstr>Булавин Кондратий  Афанасьевич  (1660-1708)</vt:lpstr>
      <vt:lpstr>Слайд 9</vt:lpstr>
      <vt:lpstr>Слайд 10</vt:lpstr>
      <vt:lpstr>Домашнее задание  параграф 17 вопросы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движения в первой четверти XVIII века</dc:title>
  <dc:creator>Екатерина Сергеенко</dc:creator>
  <cp:lastModifiedBy>user</cp:lastModifiedBy>
  <cp:revision>33</cp:revision>
  <dcterms:created xsi:type="dcterms:W3CDTF">2014-11-18T16:45:48Z</dcterms:created>
  <dcterms:modified xsi:type="dcterms:W3CDTF">2016-02-26T12:53:58Z</dcterms:modified>
</cp:coreProperties>
</file>