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8" r:id="rId3"/>
    <p:sldId id="262" r:id="rId4"/>
    <p:sldId id="269" r:id="rId5"/>
    <p:sldId id="261" r:id="rId6"/>
    <p:sldId id="267" r:id="rId7"/>
    <p:sldId id="265" r:id="rId8"/>
    <p:sldId id="266" r:id="rId9"/>
    <p:sldId id="268" r:id="rId10"/>
    <p:sldId id="270" r:id="rId11"/>
    <p:sldId id="271" r:id="rId12"/>
    <p:sldId id="275" r:id="rId13"/>
    <p:sldId id="277" r:id="rId14"/>
    <p:sldId id="273" r:id="rId15"/>
    <p:sldId id="279" r:id="rId16"/>
    <p:sldId id="280" r:id="rId17"/>
    <p:sldId id="27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B40F-DE77-47EB-8441-8CCE9E3F875E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C14E5-9BEF-427A-ADDB-408826E4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C14E5-9BEF-427A-ADDB-408826E43C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haritywater.org/p/campaign?campaign_id=1639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14554"/>
            <a:ext cx="6500858" cy="12144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История девочки </a:t>
            </a:r>
            <a:r>
              <a:rPr lang="ru-RU" sz="3200" b="1" dirty="0" err="1" smtClean="0"/>
              <a:t>Рейчел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5572140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Материал к классному часу «Уроки добра»</a:t>
            </a:r>
            <a:br>
              <a:rPr lang="ru-RU" sz="1600" b="1" dirty="0" smtClean="0"/>
            </a:br>
            <a:r>
              <a:rPr lang="ru-RU" sz="1600" b="1" dirty="0" smtClean="0"/>
              <a:t>Составили: </a:t>
            </a:r>
            <a:r>
              <a:rPr lang="ru-RU" sz="1600" b="1" dirty="0" smtClean="0"/>
              <a:t>Петросян Э.Э</a:t>
            </a:r>
            <a:r>
              <a:rPr lang="ru-RU" sz="1600" b="1" dirty="0" smtClean="0"/>
              <a:t>., Петросян Н.С.</a:t>
            </a:r>
            <a:endParaRPr lang="ru-RU" sz="1600" b="1" dirty="0" smtClean="0"/>
          </a:p>
          <a:p>
            <a:r>
              <a:rPr lang="ru-RU" sz="1600" b="1" dirty="0" smtClean="0"/>
              <a:t>Март 2012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pPr algn="l"/>
            <a:r>
              <a:rPr lang="ru-RU" sz="2200" dirty="0" err="1" smtClean="0">
                <a:latin typeface="Bookman Old Style" pitchFamily="18" charset="0"/>
              </a:rPr>
              <a:t>Сиетл</a:t>
            </a:r>
            <a:r>
              <a:rPr lang="ru-RU" sz="2200" dirty="0" smtClean="0">
                <a:latin typeface="Bookman Old Style" pitchFamily="18" charset="0"/>
              </a:rPr>
              <a:t> облетает страшная новость: в автомобильной катастрофе столкнулись 20 машин. В числе пострадавших только одна маленькая девочка.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17184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8"/>
            <a:ext cx="4333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10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714488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Bookman Old Style" pitchFamily="18" charset="0"/>
              </a:rPr>
              <a:t>С множественными переломами позвоночника девочка попадает в реанимацию.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23154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30753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450057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К сожалению, врачи бессильны. Девочка умирает… Это была </a:t>
            </a:r>
            <a:r>
              <a:rPr lang="ru-RU" dirty="0" err="1" smtClean="0">
                <a:latin typeface="Bookman Old Style" pitchFamily="18" charset="0"/>
              </a:rPr>
              <a:t>Рейчел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00504"/>
            <a:ext cx="5191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857232"/>
            <a:ext cx="6929486" cy="50006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3400" dirty="0" smtClean="0">
                <a:latin typeface="Bookman Old Style" pitchFamily="18" charset="0"/>
              </a:rPr>
              <a:t>Трагедия в Сиэтле и гибель маленькой девочки потрясла всех американцев.</a:t>
            </a:r>
          </a:p>
          <a:p>
            <a:pPr>
              <a:buNone/>
            </a:pPr>
            <a:endParaRPr lang="ru-RU" sz="3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	Узнав о </a:t>
            </a:r>
            <a:r>
              <a:rPr lang="ru-RU" sz="3400" dirty="0" err="1" smtClean="0">
                <a:latin typeface="Bookman Old Style" pitchFamily="18" charset="0"/>
              </a:rPr>
              <a:t>Рейчел</a:t>
            </a:r>
            <a:r>
              <a:rPr lang="ru-RU" sz="3400" dirty="0" smtClean="0">
                <a:latin typeface="Bookman Old Style" pitchFamily="18" charset="0"/>
              </a:rPr>
              <a:t>, об ее трагической гибели и несбывшейся мечте, Скотт Харрис </a:t>
            </a:r>
            <a:r>
              <a:rPr lang="en-US" sz="3400" dirty="0" smtClean="0">
                <a:latin typeface="Bookman Old Style" pitchFamily="18" charset="0"/>
              </a:rPr>
              <a:t>(</a:t>
            </a:r>
            <a:r>
              <a:rPr lang="ru-RU" sz="2900" i="1" dirty="0" smtClean="0">
                <a:latin typeface="Bookman Old Style" pitchFamily="18" charset="0"/>
              </a:rPr>
              <a:t>тот самый человек, лекция которого когда-то потрясла </a:t>
            </a:r>
            <a:r>
              <a:rPr lang="ru-RU" sz="2900" i="1" dirty="0" err="1" smtClean="0">
                <a:latin typeface="Bookman Old Style" pitchFamily="18" charset="0"/>
              </a:rPr>
              <a:t>Рейчел</a:t>
            </a:r>
            <a:r>
              <a:rPr lang="en-US" sz="3400" dirty="0" smtClean="0">
                <a:latin typeface="Bookman Old Style" pitchFamily="18" charset="0"/>
              </a:rPr>
              <a:t>)</a:t>
            </a:r>
            <a:r>
              <a:rPr lang="ru-RU" sz="3400" dirty="0" smtClean="0">
                <a:latin typeface="Bookman Old Style" pitchFamily="18" charset="0"/>
              </a:rPr>
              <a:t> вновь открыл в Интернете ее страничку. </a:t>
            </a:r>
          </a:p>
          <a:p>
            <a:pPr>
              <a:buNone/>
            </a:pPr>
            <a:endParaRPr lang="ru-RU" sz="3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	</a:t>
            </a:r>
            <a:r>
              <a:rPr lang="ru-RU" sz="3400" dirty="0">
                <a:latin typeface="Bookman Old Style" pitchFamily="18" charset="0"/>
              </a:rPr>
              <a:t>Д</a:t>
            </a:r>
            <a:r>
              <a:rPr lang="ru-RU" sz="3400" dirty="0" smtClean="0">
                <a:latin typeface="Bookman Old Style" pitchFamily="18" charset="0"/>
              </a:rPr>
              <a:t>есятки тысяч людей со всего мира писали на странице </a:t>
            </a:r>
            <a:r>
              <a:rPr lang="ru-RU" sz="3400" dirty="0" err="1" smtClean="0">
                <a:latin typeface="Bookman Old Style" pitchFamily="18" charset="0"/>
              </a:rPr>
              <a:t>Рейчел</a:t>
            </a:r>
            <a:r>
              <a:rPr lang="ru-RU" sz="3400" dirty="0" smtClean="0">
                <a:latin typeface="Bookman Old Style" pitchFamily="18" charset="0"/>
              </a:rPr>
              <a:t> десятки тысяч трогательных писем. Дети из разных стран вытряхивали свои копилки и просили родителей перечислять их сбережения на счет </a:t>
            </a:r>
            <a:r>
              <a:rPr lang="ru-RU" sz="3400" dirty="0" err="1" smtClean="0">
                <a:latin typeface="Bookman Old Style" pitchFamily="18" charset="0"/>
              </a:rPr>
              <a:t>Рейчел</a:t>
            </a:r>
            <a:r>
              <a:rPr lang="ru-RU" sz="3400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ru-RU" sz="3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857224" y="714356"/>
            <a:ext cx="7286676" cy="52864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en-US" sz="2200" dirty="0" smtClean="0">
                <a:latin typeface="Bookman Old Style" pitchFamily="18" charset="0"/>
              </a:rPr>
              <a:t>C</a:t>
            </a:r>
            <a:r>
              <a:rPr lang="ru-RU" sz="2200" dirty="0" err="1" smtClean="0">
                <a:latin typeface="Bookman Old Style" pitchFamily="18" charset="0"/>
              </a:rPr>
              <a:t>котт</a:t>
            </a:r>
            <a:r>
              <a:rPr lang="ru-RU" sz="2200" dirty="0" smtClean="0">
                <a:latin typeface="Bookman Old Style" pitchFamily="18" charset="0"/>
              </a:rPr>
              <a:t> Харрис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 не встретился с той девочкой из Сиэтла, которая стояла в очереди к нему с вопросами: очередь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тогда была слишком длинной, а мама торопилась…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latin typeface="Bookman Old Style" pitchFamily="18" charset="0"/>
              </a:rPr>
              <a:t>	Но он каждый день наблюдал, как на страницу с ее последним желанием – спасти 15 детей - буквально ручьем стекали деньги.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642938"/>
            <a:ext cx="7077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  <a:t>Собрано более 1 миллиона 265 тысяч долларов! </a:t>
            </a:r>
            <a:b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  <a:t>Этого хватало уже на спасение не 15 человек, </a:t>
            </a:r>
            <a:b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  <a:t>а 60 тысяч!</a:t>
            </a:r>
            <a:endParaRPr lang="ru-RU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5006"/>
            <a:ext cx="8229600" cy="285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Bookman Old Style" pitchFamily="18" charset="0"/>
              </a:rPr>
              <a:t>Необычная девочка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47200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Люди узнают, что </a:t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 не только открыла страничку для помощи детям бедных стран, она дважды отращивала и отрезала свои косы, чтобы отдать их на парики облысевшим детям, болеющим раком…</a:t>
            </a:r>
          </a:p>
          <a:p>
            <a:pPr>
              <a:buNone/>
            </a:pPr>
            <a:r>
              <a:rPr lang="ru-RU" sz="2200" dirty="0" smtClean="0">
                <a:latin typeface="Bookman Old Style" pitchFamily="18" charset="0"/>
              </a:rPr>
              <a:t>	А после гибели в катастрофе она стала донором для другого человека и спасла еще одну жизнь…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4" name="Рисунок 3" descr="reiche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14488"/>
            <a:ext cx="3891892" cy="42810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92905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4733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14686"/>
            <a:ext cx="36338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спасибо Рейче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071546"/>
            <a:ext cx="2876550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357166"/>
            <a:ext cx="5572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Спасибо, </a:t>
            </a: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!</a:t>
            </a:r>
            <a:endParaRPr lang="ru-RU" sz="2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Bookman Old Style" pitchFamily="18" charset="0"/>
              </a:rPr>
              <a:t>Маленькая девочка с большим сердцем и чистой душой…</a:t>
            </a: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000" dirty="0" smtClean="0">
                <a:latin typeface="Bookman Old Style" pitchFamily="18" charset="0"/>
              </a:rPr>
              <a:t>	</a:t>
            </a:r>
            <a:r>
              <a:rPr lang="ru-RU" sz="3000" dirty="0" smtClean="0">
                <a:latin typeface="Bookman Old Style" pitchFamily="18" charset="0"/>
              </a:rPr>
              <a:t>	К </a:t>
            </a:r>
            <a:r>
              <a:rPr lang="ru-RU" sz="3000" dirty="0" err="1" smtClean="0">
                <a:latin typeface="Bookman Old Style" pitchFamily="18" charset="0"/>
              </a:rPr>
              <a:t>Рейчел</a:t>
            </a:r>
            <a:r>
              <a:rPr lang="ru-RU" sz="3000" dirty="0" smtClean="0">
                <a:latin typeface="Bookman Old Style" pitchFamily="18" charset="0"/>
              </a:rPr>
              <a:t> полностью применимо латинское изречение </a:t>
            </a:r>
            <a:r>
              <a:rPr lang="ru-RU" sz="3000" i="1" dirty="0" err="1" smtClean="0">
                <a:latin typeface="Bookman Old Style" pitchFamily="18" charset="0"/>
              </a:rPr>
              <a:t>In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aliis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inserviendo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consumor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es</a:t>
            </a:r>
            <a:r>
              <a:rPr lang="ru-RU" sz="3000" dirty="0" err="1" smtClean="0">
                <a:latin typeface="Bookman Old Style" pitchFamily="18" charset="0"/>
              </a:rPr>
              <a:t>t</a:t>
            </a:r>
            <a:r>
              <a:rPr lang="ru-RU" sz="3000" dirty="0" smtClean="0">
                <a:latin typeface="Bookman Old Style" pitchFamily="18" charset="0"/>
              </a:rPr>
              <a:t> - </a:t>
            </a:r>
            <a:r>
              <a:rPr lang="ru-RU" sz="3000" i="1" dirty="0" smtClean="0">
                <a:latin typeface="Bookman Old Style" pitchFamily="18" charset="0"/>
              </a:rPr>
              <a:t>Светя другим, сгораю сам…</a:t>
            </a:r>
            <a:endParaRPr lang="ru-RU" sz="30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err="1" smtClean="0">
                <a:latin typeface="Bookman Old Style" pitchFamily="18" charset="0"/>
              </a:rPr>
              <a:t>Рейчел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Бэквис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2143117"/>
            <a:ext cx="4714908" cy="26432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2000" dirty="0" err="1" smtClean="0">
                <a:latin typeface="Bookman Old Style" pitchFamily="18" charset="0"/>
              </a:rPr>
              <a:t>Рэ́йчел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Бэ́квис</a:t>
            </a:r>
            <a:r>
              <a:rPr lang="en-US" sz="2000" dirty="0" smtClean="0">
                <a:latin typeface="Bookman Old Style" pitchFamily="18" charset="0"/>
              </a:rPr>
              <a:t> (</a:t>
            </a:r>
            <a:r>
              <a:rPr lang="ru-RU" sz="2000" dirty="0" smtClean="0">
                <a:latin typeface="Bookman Old Style" pitchFamily="18" charset="0"/>
                <a:hlinkClick r:id="rId2" tooltip="Английский язык"/>
              </a:rPr>
              <a:t>англ.</a:t>
            </a:r>
            <a:r>
              <a:rPr lang="ru-RU" sz="2000" dirty="0" smtClean="0">
                <a:latin typeface="Bookman Old Style" pitchFamily="18" charset="0"/>
              </a:rPr>
              <a:t> </a:t>
            </a:r>
            <a:r>
              <a:rPr lang="ru-RU" sz="2000" dirty="0" err="1" smtClean="0">
                <a:latin typeface="Bookman Old Style" pitchFamily="18" charset="0"/>
              </a:rPr>
              <a:t>Rachel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Beckwith</a:t>
            </a:r>
            <a:r>
              <a:rPr lang="en-US" sz="2000" dirty="0" smtClean="0">
                <a:latin typeface="Bookman Old Style" pitchFamily="18" charset="0"/>
              </a:rPr>
              <a:t>)</a:t>
            </a:r>
            <a:endParaRPr lang="ru-RU" sz="2000" i="1" dirty="0" smtClean="0">
              <a:latin typeface="Bookman Old Style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Bookman Old Style" pitchFamily="18" charset="0"/>
              </a:rPr>
              <a:t>Дата рождения: </a:t>
            </a:r>
            <a:r>
              <a:rPr lang="en-US" sz="2000" dirty="0" smtClean="0">
                <a:latin typeface="Bookman Old Style" pitchFamily="18" charset="0"/>
              </a:rPr>
              <a:t>12 </a:t>
            </a:r>
            <a:r>
              <a:rPr lang="ru-RU" sz="2000" dirty="0" smtClean="0">
                <a:latin typeface="Bookman Old Style" pitchFamily="18" charset="0"/>
              </a:rPr>
              <a:t>июня 2002 г.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Bookman Old Style" pitchFamily="18" charset="0"/>
              </a:rPr>
              <a:t>Место рождения: Сиэтл, США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Bookman Old Style" pitchFamily="18" charset="0"/>
              </a:rPr>
              <a:t>Гражданство: США</a:t>
            </a:r>
          </a:p>
          <a:p>
            <a:pPr>
              <a:lnSpc>
                <a:spcPct val="170000"/>
              </a:lnSpc>
              <a:buNone/>
            </a:pPr>
            <a:endParaRPr lang="ru-RU" dirty="0"/>
          </a:p>
        </p:txBody>
      </p:sp>
      <p:pic>
        <p:nvPicPr>
          <p:cNvPr id="7" name="Содержимое 6" descr="Рейчелзаглавна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785926"/>
            <a:ext cx="3429024" cy="37862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4071966" cy="3643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В Сиэтл, где жила 9-летняя </a:t>
            </a: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, приехал с лекцией руководитель благотворительной организации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ru-RU" sz="2200" i="1" dirty="0" smtClean="0">
                <a:latin typeface="Bookman Old Style" pitchFamily="18" charset="0"/>
              </a:rPr>
              <a:t>Скотт </a:t>
            </a:r>
            <a:r>
              <a:rPr lang="ru-RU" sz="2200" i="1" dirty="0" err="1" smtClean="0">
                <a:latin typeface="Bookman Old Style" pitchFamily="18" charset="0"/>
              </a:rPr>
              <a:t>Харрисон</a:t>
            </a:r>
            <a:r>
              <a:rPr lang="ru-RU" sz="2200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endParaRPr lang="ru-RU" sz="2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Он стоял на сцене и рассказывал, как его организация борется с нехваткой чистой воды в беднейших странах. </a:t>
            </a:r>
            <a:endParaRPr lang="en-US" sz="22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400" dirty="0">
              <a:latin typeface="Bookman Old Style" pitchFamily="18" charset="0"/>
            </a:endParaRPr>
          </a:p>
          <a:p>
            <a:pPr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err="1" smtClean="0">
                <a:latin typeface="Bookman Old Style" pitchFamily="18" charset="0"/>
              </a:rPr>
              <a:t>Рейчел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Бэквис</a:t>
            </a:r>
            <a:r>
              <a:rPr lang="ru-RU" sz="2800" dirty="0" smtClean="0">
                <a:latin typeface="Bookman Old Style" pitchFamily="18" charset="0"/>
              </a:rPr>
              <a:t>: история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5286388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А где-то в темноте зала сидела потрясенная </a:t>
            </a:r>
            <a:r>
              <a:rPr lang="ru-RU" sz="2000" dirty="0" err="1" smtClean="0">
                <a:latin typeface="Bookman Old Style" pitchFamily="18" charset="0"/>
              </a:rPr>
              <a:t>Рейчел</a:t>
            </a:r>
            <a:r>
              <a:rPr lang="ru-RU" sz="2000" dirty="0" smtClean="0">
                <a:latin typeface="Bookman Old Style" pitchFamily="18" charset="0"/>
              </a:rPr>
              <a:t>: 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она впервые в жизни видела кадры, на которых сотни истощенных людей пили воду из луж и болот.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4,5 тысячи детей ежедневно умирают от страшных болезней из-за грязной воды. </a:t>
            </a: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Это как если бы каждый день разбивались 10 огромных самолетов, наполненных мальчиками и девочками.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Девочка узнает…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14818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8232">
            <a:off x="2564105" y="4030424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6628">
            <a:off x="4355428" y="3812373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47765">
            <a:off x="6036241" y="4016820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78674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«Один из способов спасения, который придумала наша организация - это дарить деньги на день рождения», - рассказывал Скотт </a:t>
            </a:r>
            <a:r>
              <a:rPr lang="ru-RU" sz="2200" dirty="0" err="1" smtClean="0">
                <a:latin typeface="Bookman Old Style" pitchFamily="18" charset="0"/>
              </a:rPr>
              <a:t>Харрисон</a:t>
            </a:r>
            <a:r>
              <a:rPr lang="ru-RU" sz="2200" dirty="0" smtClean="0">
                <a:latin typeface="Bookman Old Style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ru-RU" sz="22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«То есть вместо дня рождения, который мы обычно устраиваем в честь самих себя, мы предлагаем устраивать их в честь других», - сказал он.</a:t>
            </a:r>
            <a:endParaRPr lang="en-US" sz="22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2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Как спасти детей?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sz="2600" dirty="0" smtClean="0">
                <a:latin typeface="Bookman Old Style" pitchFamily="18" charset="0"/>
              </a:rPr>
              <a:t>При помощи мамы </a:t>
            </a:r>
            <a:r>
              <a:rPr lang="ru-RU" sz="2600" dirty="0" err="1" smtClean="0">
                <a:latin typeface="Bookman Old Style" pitchFamily="18" charset="0"/>
              </a:rPr>
              <a:t>Рейчел</a:t>
            </a:r>
            <a:r>
              <a:rPr lang="ru-RU" sz="2600" dirty="0" smtClean="0">
                <a:latin typeface="Bookman Old Style" pitchFamily="18" charset="0"/>
              </a:rPr>
              <a:t> создает свою страничку, где просит всех, кто ее знает, не дарить ей на день рождения кукол и платьев, </a:t>
            </a:r>
            <a:br>
              <a:rPr lang="ru-RU" sz="2600" dirty="0" smtClean="0">
                <a:latin typeface="Bookman Old Style" pitchFamily="18" charset="0"/>
              </a:rPr>
            </a:br>
            <a:r>
              <a:rPr lang="ru-RU" sz="2600" dirty="0" smtClean="0">
                <a:latin typeface="Bookman Old Style" pitchFamily="18" charset="0"/>
              </a:rPr>
              <a:t>а пожертвовать деньги во имя спасения детей. </a:t>
            </a:r>
          </a:p>
          <a:p>
            <a:pPr>
              <a:lnSpc>
                <a:spcPct val="150000"/>
              </a:lnSpc>
              <a:buNone/>
            </a:pPr>
            <a:endParaRPr lang="ru-RU" sz="26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600" dirty="0" smtClean="0">
                <a:latin typeface="Bookman Old Style" pitchFamily="18" charset="0"/>
              </a:rPr>
              <a:t>	</a:t>
            </a:r>
            <a:r>
              <a:rPr lang="ru-RU" sz="2600" dirty="0" err="1" smtClean="0">
                <a:latin typeface="Bookman Old Style" pitchFamily="18" charset="0"/>
              </a:rPr>
              <a:t>Рейчел</a:t>
            </a:r>
            <a:r>
              <a:rPr lang="ru-RU" sz="2600" dirty="0" smtClean="0">
                <a:latin typeface="Bookman Old Style" pitchFamily="18" charset="0"/>
              </a:rPr>
              <a:t> хотелось собрать </a:t>
            </a:r>
            <a:r>
              <a:rPr lang="ru-RU" sz="2600" i="1" dirty="0" smtClean="0">
                <a:latin typeface="Bookman Old Style" pitchFamily="18" charset="0"/>
              </a:rPr>
              <a:t>300 долларов</a:t>
            </a:r>
            <a:r>
              <a:rPr lang="ru-RU" sz="2600" dirty="0" smtClean="0">
                <a:latin typeface="Bookman Old Style" pitchFamily="18" charset="0"/>
              </a:rPr>
              <a:t>, </a:t>
            </a:r>
            <a:br>
              <a:rPr lang="ru-RU" sz="2600" dirty="0" smtClean="0">
                <a:latin typeface="Bookman Old Style" pitchFamily="18" charset="0"/>
              </a:rPr>
            </a:br>
            <a:r>
              <a:rPr lang="ru-RU" sz="2600" dirty="0" smtClean="0">
                <a:latin typeface="Bookman Old Style" pitchFamily="18" charset="0"/>
              </a:rPr>
              <a:t>чтобы </a:t>
            </a:r>
            <a:r>
              <a:rPr lang="ru-RU" sz="2600" i="1" dirty="0" smtClean="0">
                <a:latin typeface="Bookman Old Style" pitchFamily="18" charset="0"/>
              </a:rPr>
              <a:t>15 человек </a:t>
            </a:r>
            <a:r>
              <a:rPr lang="ru-RU" sz="2600" dirty="0" smtClean="0">
                <a:latin typeface="Bookman Old Style" pitchFamily="18" charset="0"/>
              </a:rPr>
              <a:t>смогли получить доступ к чистой воде!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Что делать? Действовать!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Страничка </a:t>
            </a:r>
            <a:r>
              <a:rPr lang="ru-RU" sz="2800" dirty="0" err="1" smtClean="0">
                <a:latin typeface="Bookman Old Style" pitchFamily="18" charset="0"/>
              </a:rPr>
              <a:t>Рейчел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Содержимое 3" descr="Рашель сай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930" y="1600200"/>
            <a:ext cx="6218139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28728" y="114298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http://www.mycharitywater.org/p/campaign?campaign_id=16396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4143404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Bookman Old Style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</a:rPr>
              <a:t>«</a:t>
            </a:r>
            <a:r>
              <a:rPr lang="ru-RU" sz="1400" i="1" dirty="0" smtClean="0">
                <a:latin typeface="Bookman Old Style" pitchFamily="18" charset="0"/>
              </a:rPr>
              <a:t>12-го июня 2011 мне исполняется 9 лет</a:t>
            </a:r>
            <a:r>
              <a:rPr lang="ru-RU" sz="1400" dirty="0" smtClean="0">
                <a:latin typeface="Bookman Old Style" pitchFamily="18" charset="0"/>
              </a:rPr>
              <a:t>», — написала девочка. </a:t>
            </a:r>
          </a:p>
          <a:p>
            <a:pPr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</a:rPr>
              <a:t>«</a:t>
            </a:r>
            <a:r>
              <a:rPr lang="ru-RU" sz="1400" i="1" dirty="0" smtClean="0">
                <a:latin typeface="Bookman Old Style" pitchFamily="18" charset="0"/>
              </a:rPr>
              <a:t>Я узнала, что миллионы людей не отметят свой 5-й день рождения. И почему? Потому что у нет доступа к чистой питьевой воде»</a:t>
            </a:r>
            <a:r>
              <a:rPr lang="ru-RU" sz="1400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	«</a:t>
            </a:r>
            <a:r>
              <a:rPr lang="ru-RU" sz="1400" i="1" dirty="0" smtClean="0">
                <a:latin typeface="Bookman Old Style" pitchFamily="18" charset="0"/>
              </a:rPr>
              <a:t>Поэтому я решила отпраздновать свой день рождения, как никогда прежде. Я </a:t>
            </a:r>
            <a:r>
              <a:rPr lang="ru-RU" sz="1600" i="1" dirty="0" smtClean="0">
                <a:latin typeface="Bookman Old Style" pitchFamily="18" charset="0"/>
              </a:rPr>
              <a:t>прошу</a:t>
            </a:r>
            <a:r>
              <a:rPr lang="ru-RU" sz="1400" i="1" dirty="0" smtClean="0">
                <a:latin typeface="Bookman Old Style" pitchFamily="18" charset="0"/>
              </a:rPr>
              <a:t> всех, кого я знаю, пожертвовать деньги на мою кампанию вместо подарков на день рождения».</a:t>
            </a:r>
          </a:p>
          <a:p>
            <a:pPr>
              <a:buNone/>
            </a:pPr>
            <a:endParaRPr lang="ru-RU" sz="14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itchFamily="18" charset="0"/>
              </a:rPr>
              <a:t>	</a:t>
            </a:r>
            <a:r>
              <a:rPr lang="ru-RU" sz="1400" i="1" dirty="0" smtClean="0">
                <a:latin typeface="Bookman Old Style" pitchFamily="18" charset="0"/>
              </a:rPr>
              <a:t>«Пожалуйста, помогите мне».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Страничка </a:t>
            </a:r>
            <a:r>
              <a:rPr lang="ru-RU" sz="2800" dirty="0" err="1" smtClean="0">
                <a:latin typeface="Bookman Old Style" pitchFamily="18" charset="0"/>
              </a:rPr>
              <a:t>Рейчел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08"/>
            <a:ext cx="3000396" cy="22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418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Желанием </a:t>
            </a: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 было собрать 300 $, но ей удается собрать лишь 220$. Расстроенная девочка надеется, что остальную часть суммы удаться собрать в следующем году, на следующий свой день рождения. 10-ый.</a:t>
            </a: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endParaRPr lang="ru-RU" sz="2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1800" i="1" dirty="0" smtClean="0">
                <a:latin typeface="Bookman Old Style" pitchFamily="18" charset="0"/>
              </a:rPr>
              <a:t>Однако по трагическому стечению обстоятельств ей не суждено было дожить до своего десятого дня рождения... </a:t>
            </a:r>
            <a:endParaRPr lang="ru-RU" sz="1800" i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Сбор средств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118</Words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девочки Рейчел</vt:lpstr>
      <vt:lpstr>Рейчел Бэквис </vt:lpstr>
      <vt:lpstr>Рейчел Бэквис: история </vt:lpstr>
      <vt:lpstr>Девочка узнает…</vt:lpstr>
      <vt:lpstr>Как спасти детей?</vt:lpstr>
      <vt:lpstr>Что делать? Действовать!</vt:lpstr>
      <vt:lpstr>Страничка Рейчел</vt:lpstr>
      <vt:lpstr>Страничка Рейчел</vt:lpstr>
      <vt:lpstr>Сбор средств</vt:lpstr>
      <vt:lpstr>Сиетл облетает страшная новость: в автомобильной катастрофе столкнулись 20 машин. В числе пострадавших только одна маленькая девочка.</vt:lpstr>
      <vt:lpstr>С множественными переломами позвоночника девочка попадает в реанимацию.</vt:lpstr>
      <vt:lpstr>Слайд 12</vt:lpstr>
      <vt:lpstr>Слайд 13</vt:lpstr>
      <vt:lpstr>Слайд 14</vt:lpstr>
      <vt:lpstr>Собрано более 1 миллиона 265 тысяч долларов!  Этого хватало уже на спасение не 15 человек,  а 60 тысяч!</vt:lpstr>
      <vt:lpstr>Необычная девочка</vt:lpstr>
      <vt:lpstr>Слайд 17</vt:lpstr>
      <vt:lpstr>Маленькая девочка с большим сердцем и чистой душой…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девочки Рейчел</dc:title>
  <dc:creator>Петросян</dc:creator>
  <cp:lastModifiedBy>Narine Petrosian</cp:lastModifiedBy>
  <cp:revision>16</cp:revision>
  <dcterms:created xsi:type="dcterms:W3CDTF">2012-12-18T22:09:36Z</dcterms:created>
  <dcterms:modified xsi:type="dcterms:W3CDTF">2016-02-04T19:52:02Z</dcterms:modified>
</cp:coreProperties>
</file>